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45" d="100"/>
          <a:sy n="45" d="100"/>
        </p:scale>
        <p:origin x="1911" y="1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4:18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720 428 6400,'2'-4'913,"0"1"0,0 0-1,1 0 1,-1 0 0,1 0 0,2-3-913,5-2 1213,-1 1 1,10-6-1214,-16 11 179,-1 0 1,0 0 0,0-1 0,0 1 0,0-1 0,0 1 0,0-1 0,-1 0 0,1 1 0,-1-1 0,0 0 0,1 0 0,-1 0 0,-1 0 0,2-3-180,0-4 390,-1-1 1,0 1-1,0-1 1,-1-1-391,-1-11 278,0 1 0,-1 0 0,-2 0 0,0 0 0,-1 0 0,-2 0 0,0 1 0,-3-5-278,8 20 95,-1 1 1,0-1-1,-1 0 0,1 1 1,-1 0-1,0 0 1,-4-4-96,5 6 45,1 1-1,-1-1 1,0 1 0,0 0 0,0 0 0,0 0 0,0 0 0,0 1-1,-1-1 1,1 1 0,-1 0 0,1 0 0,-1 0 0,-2 0-45,-1 1 53,0 0 0,1 0 0,-1 1 1,0 0-1,1 0 0,-1 0 0,1 1 0,-1 0 1,1 0-1,0 1 0,-3 1-53,-11 7 119,0 1 0,-12 10-119,31-21 3,-46 33 122,3 1-1,1 2 1,1 2-1,3 2 1,1 2-1,2 1 0,2 1 1,2 2-1,-10 22-124,31-48 48,-18 29 243,3 2 1,-13 37-292,32-72 56,2 2 0,0-1 1,0 0-1,2 1 1,1 0-1,0 0 1,1-1-1,1 1 0,1 0 1,1 6-57,1-2 27,1 1 0,1-1 0,1 0 0,2 0 0,0 0 0,1-1 0,1-1 0,1 1 0,1-2 0,1 0 0,0 0 0,2-1 1,0-1-1,5 4-27,0-4 23,0-1-1,2 0 1,0-1 0,1-2 0,0 0 0,1-1 0,1-2 0,0 0 0,0-2 0,22 5-23,-27-9 24,0-1-1,0 0 1,0-2 0,0 0-1,1-2 1,-1 0-1,0-1 1,1-1 0,-1-1-1,0 0 1,0-2-1,-1 0 1,1-2 0,11-5-24,-14 4 10,1-1 0,-2-1 0,1-1 0,-1 0 1,11-11-11,-20 16 9,-1 0 0,0-1 0,-1 0 1,1 0-1,-1 0 0,2-5-9,-5 8 12,1-1 0,-1 0 1,-1 1-1,1-1 0,-1 0 0,0 0 0,0 0 0,0 0 0,-1 0 0,1 0 1,-1-3-13,-1 2 10,0 1 1,0-1 0,0 0 0,-1 1 0,0-1 0,0 0-1,0 1 1,-1 0 0,1 0 0,-1 0 0,-1 0 0,1 0 0,-1 0-1,0 1 1,0 0 0,0 0 0,0 0 0,-4-2-11,-2-2-18,0 2 0,0-1 1,-1 2-1,1-1 0,-1 1 0,-1 1 1,1 0-1,-10-2 18,-8 0-35,1 2-1,0 0 1,-1 2 0,0 1 0,-9 2 35,-4 2-20,1 2 1,-1 1-1,-16 6 20,36-7-37,1 1 0,0 1 0,-13 6 37,29-11-90,0 1 1,0-1-1,0 1 0,1 0 0,-1 0 1,1 1-1,-1-1 0,1 1 1,0 0-1,0 0 0,1 0 0,-1 1 1,1-1-1,0 1 0,0 0 1,-1 3 89,4-7-96,-1 0 0,1 0 0,0 0 0,0 0 0,-1 0 0,1-1 1,0 1-1,0 0 0,0 0 0,0 0 0,0 0 0,0 0 0,0 0 1,0 0-1,1 0 0,-1 0 0,0 0 0,1 0 0,-1 0 0,0 0 1,1 0-1,-1-1 0,1 1 0,0 0 96,0 1-323,1-1 1,0 1-1,-1-1 0,1 1 0,0-1 1,0 0-1,0 0 0,0 0 0,1 1 323,34 11-5679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4:24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20 132 5888,'-2'-33'4161,"1"27"-3481,0-1-1,0 0 1,1 1-1,0-1 1,0 0-1,1 1 1,0-1-1,0 1 1,1-5-680,0 8 302,-2 0 1,1 0-1,0-1 1,-1 1-1,1 0 1,-1 0-1,0-2-302,0 5 10,0 0 0,0 0 0,0 0 1,0 0-1,0 0 0,0 0 0,0 0 0,0 0 0,0 0 0,0 0 0,0 0 1,0 0-1,0 0 0,0 0 0,0 0 0,0-1 0,0 1 0,0 0 0,0 0 0,0 0 1,0 0-1,0 0 0,0 0 0,0 0 0,0 0 0,0 0 0,0 0 0,0 0 1,0 0-1,0 0 0,0 0 0,0 0 0,0 0 0,0-1 0,0 1 0,0 0 1,0 0-1,0 0 0,0 0 0,0 0 0,0 0 0,0 0 0,0 0 0,0 0 0,0 0 1,-1 0-1,1 0 0,0 0 0,0 0 0,0 0 0,0 0 0,0 0 0,0 0 1,0 0-1,0 0 0,0 0 0,0 0 0,0 0 0,0 0 0,0 0 0,0 0 0,0 0 1,-1 0-1,1 0 0,0 0 0,0 0 0,0 0 0,0 0 0,0 0-10,-4 6 385,-4 11 57,4 5-31,1 0-1,1 0 0,0 1 1,2-1-1,1 1 0,1 5-410,-2-22 61,11 107 849,-5-51-3361,-1 32 2451,-4-85-2502,2-1-521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4:33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1733 349 5632,'3'-10'521,"-1"1"1,-1-1-1,1 1 1,-1-1-1,-1 0 1,0 0-1,-1-7-521,0 13 156,1 0-1,-1 1 1,0-1-1,0 0 1,-1 1-1,1-1 1,-1 1-1,0-1 1,0 1-1,0 0 1,0 0-1,0 0 1,-1 0-1,1 0 1,-1 0-1,0 1 1,0-1 0,0 1-1,0 0 1,0 0-1,-1 0 1,0 0-156,-8-3 116,0 0 1,-1 1 0,1 1 0,-1 0-1,0 1 1,0 0 0,0 1 0,-11 0-117,-23 2 548,-39 5-548,40-1 193,0 3 0,0 1 0,0 2 0,2 3 0,-1 1 0,-13 8-193,-227 118 586,221-107-435,2 3 0,2 3-1,1 2 1,-2 6-151,0 6 359,3 2 0,-45 57-359,67-69 157,1 2-1,3 2 0,2 1 1,-11 26-157,21-33 78,2 1 0,1 1 0,3 1 0,1 0 0,3 0 0,1 1 0,3 1 0,0 15-78,4-15 95,3 0 1,1 0 0,3 0 0,1 0-1,9 26-95,-5-34 104,2-1-1,1 0 0,2-1 1,2-1-1,1 0 0,20 28-103,-8-19 103,3-2 0,0-1 0,3-2 0,2-1 0,1-2 0,1-2 0,3-2 0,0-1 0,2-2 0,23 9-103,-32-20 94,1-1 1,1-3 0,0-1-1,1-2 1,0-1 0,1-2-1,0-2 1,3-1-95,10-4 134,-1-1 1,0-3-1,0-3 1,0-1-1,46-13-134,-60 9 86,0-1 1,-1-2-1,0-2 0,-2-1 0,0-1 1,6-6-87,8-8 143,-2-2 1,-2-2 0,36-36-144,-40 32 39,-2-3 0,-3-1 0,-1-2-1,-2-1 1,-2-2 0,-2-1 0,10-27-39,-11 14-28,-3 0 1,-2-2-1,-3-1 1,-4 0-1,-1-2 1,-3-6 27,-7 20-45,-1 0 1,-3 0-1,-2 0 0,-2 0 1,-3 0-1,-2 0 0,-3 1 1,-5-15 44,3 25-45,-1 0 0,-1 2 0,-20-35 45,20 47-31,-1 1 1,-2 1-1,0 1 0,-2 0 1,-13-12 30,3 8-110,-2 1 1,-1 2-1,-1 1 0,-1 1 1,-1 3-1,-2 0 1,1 3-1,-2 1 1,-1 1-1,0 3 0,-12-2 110,19 7-620,0 1 0,-1 2-1,0 1 1,0 2-1,0 2 1,-21 2 620,42-1-812,1 1 0,0 0 0,0 1 0,-9 4 812,-8 6-4533</inkml:trace>
  <inkml:trace contextRef="#ctx0" brushRef="#br0" timeOffset="-1965.614">6268 1269 9856,'-8'-1'3922,"7"1"-3584,-1 0 1,1 0 0,-1 0-1,1 0 1,-1 0 0,0 0 0,1 0-1,-1 0 1,1 0 0,-1 1-1,1-1 1,0 1 0,-1-1-1,1 1 1,-1 0-339,-9 5 1627,3-2 20,19-2-425,117-10 895,-111 8-2036,71 0 262,1 4 1,6 4-344,18 3 358,-79-10-529,-33-1-554,-1 0-433,0 0-282,0-2-405,0 2 1710,0 0-1,0 0 0,0 0 1,0-1-1,0 1 1,0 0-1,0 0 0,0 0 1,0 0-1,0-1 0,0 1 1,0 0-1,0 0 1,0 0-1,0 0 0,0-1 1,0 1-1,0 0 0,0 0 1,0 0-1,0 0 0,0 0 1,0-1-1,0 1 1,-1 0-1,1 0 0,0 0 1,0 0-1,0 0 0,0 0 1,0-1-1,0 1 0,-1 0 1,1 0-1,0 0 1,0 0-1,0 0 0,0 0 1,0 0-1,-1 0 0,1 0 1,0 0-1,0 0 0,0 0 1,0 0-1,-1 0 1,1 0-1,0 0 0,0 0 1,0 0-1,0 0 0,-1 0 1,1 0-1,0 0 0,0 0 1,0 0-1,0 0 1,-1 0 135,-7 3-4272</inkml:trace>
  <inkml:trace contextRef="#ctx0" brushRef="#br0" timeOffset="-1446.859">6589 955 11392,'-3'-3'665,"1"0"1,0 0-1,1 0 1,-1 0-1,0-1 1,1 1-1,0 0 1,0-1-1,0 1 1,0-1-1,0 1 1,1-1-1,0 0 1,0 0-666,0 4 27,0 0-1,0-1 1,0 1 0,0 0 0,0 0 0,0 0-1,0 0 1,0 0 0,0 0 0,0 0 0,0 0 0,0-1-1,0 1 1,0 0 0,0 0 0,0 0 0,0 0-1,0 0 1,0 0 0,0 0 0,0 0 0,0-1 0,-1 1-1,1 0 1,0 0 0,0 0 0,0 0 0,0 0 0,0 0-1,0 0 1,0 0 0,0 0 0,0 0 0,0 0-1,0 0 1,-1 0 0,1-1 0,0 1 0,0 0 0,0 0-1,0 0 1,0 0 0,0 0 0,0 0 0,0 0-1,-1 0 1,1 0 0,0 0 0,0 0 0,0 0 0,0 0-1,0 0 1,0 0 0,0 0 0,0 0 0,-1 1-27,-6 5 582,-5 11-5,11-15-501,0 1 0,0-1 1,1 1-1,-1 0 0,1-1 0,-1 1 0,1 0 1,0 0-1,0 0 0,0-1 0,0 1 1,1 0-1,-1 0 0,1-1 0,0 1 0,-1 0 1,1-1-1,1 1 0,-1-1 0,0 1 0,0-1 1,1 0-1,0 1 0,-1-1 0,1 0 0,0 0 1,0 0-1,0 0 0,0-1 0,0 1 1,1 0-77,17 11 228,-1-1 0,2-1 0,0-1 0,0 0 0,7 0-228,14 8 134,22 7-132,-42-18 121,1 2 1,-1 1-1,-1 1 0,0 1 1,0 1-124,-19-12 28,0 0 1,0 1-1,-1-1 0,1 0 1,0 1-1,-1-1 0,0 1 1,1 0-1,-1 0 0,0-1 1,0 1-1,0 0 0,0 0 1,0 0-1,0 0 0,0 0 1,-1 0-1,1 0 0,-1 0 1,0 1-1,1-1-28,-2 2 43,1 0 0,-1-1 0,0 1-1,0 0 1,0 0 0,0-1 0,0 1 0,-1-1 0,0 1 0,1-1-1,-2 1-42,-20 33 231,-19 23-231,13-21 95,-1 7-95,10-13-10,-18 30-1004,20-35-1077,13-21 523,1 0 0,0 0 0,0 0 0,0 1 0,0 2 1568,4-10-131,0 0-1,0-1 1,0 1-1,0 0 1,0 0-1,1 0 1,-1 0-1,0 0 1,0 0-1,0 0 1,0 0-1,0 0 1,0 0 0,1 0-1,-1 0 1,0 0-1,0 0 1,0 0-1,0 0 1,0 0-1,1 0 1,-1 0-1,0 0 1,0 0-1,0 0 1,0 0-1,0 0 1,0 0-1,1 0 1,-1 0-1,0 0 1,0 0-1,0 0 1,0 0-1,0 0 1,0 0-1,0 0 1,1 1-1,-1-1 1,0 0-1,0 0 1,0 0-1,0 0 1,0 0-1,0 0 1,0 0-1,0 1 1,0-1-1,0 0 1,0 0-1,0 0 1,0 0-1,0 0 1,0 1-1,0-1 1,0 0-1,0 0 1,0 0-1,0 0 1,0 0-1,0 0 1,0 1-1,0-1 1,0 0 131,12-6-4048</inkml:trace>
  <inkml:trace contextRef="#ctx0" brushRef="#br0" timeOffset="1252.304">7351 1756 7424,'-5'3'2781,"6"-1"1213,10 3-586,-9-5-3821,4 2 553,0-1 0,-1 0-1,1-1 1,0 1 0,0-1 0,0 0-1,0-1 1,0 0 0,0 0-1,0 0 1,0 0 0,0-1 0,-1 0-1,1 0 1,3-3-140,5-1 81,-1-1 0,-1-1 0,1 0 0,-1-1 0,-1 0-1,0-1-80,21-20 247,-3-3 0,0 0-1,-2-2 1,20-35-247,-31 44 47,-2 0 1,-1-1-1,-1-1 1,-1-1-1,-1 0-47,8-34 83,7-49-83,-6 2 11,-5-1-1,-3-39-10,-8-34 352,-7-4-352,3 143 128,-3 30 23,4 15-145,0 0 0,-1 0-1,1 1 1,0-1 0,-1 0-1,1 1 1,0-1 0,-1 0-1,1 1 1,0-1 0,0 0-1,-1 1 1,1-1-1,0 1 1,0-1 0,0 0-1,0 1 1,-1-1 0,1 1-1,0-1 1,0 1 0,0-1-1,0 1 1,0-1 0,0 0-1,0 1 1,0-1 0,0 1-6,-3 35 170,0-1 0,3 1 0,0 0 0,4 10-170,-2 7 109,9 276 7,26 385-440,-35-695 197,-1-5-218,0 1 0,1-1 0,1 0 0,0 0 0,1 0 0,3 5 345,-7-18-99,0 0 0,1-1 0,-1 1 0,0 0 0,0 0 0,1-1 0,-1 1 1,1 0-1,-1-1 0,0 1 0,1 0 0,-1-1 0,1 1 0,0-1 0,-1 1 0,1-1 1,-1 1-1,1-1 0,0 1 0,-1-1 0,1 0 0,0 1 0,0-1 99,-1 0-169,1-1-1,-1 1 1,1 0 0,-1 0-1,1-1 1,-1 1 0,0-1-1,1 1 1,-1 0 0,1-1-1,-1 1 1,0-1 0,1 1-1,-1-1 1,0 1 0,1-1-1,-1 1 1,0-1 0,0 1-1,0-1 1,0 1 0,1-1 169,1-7-1727,-1 1 0,1-1 1,-1 1-1,-1-2 1727,1-33-4426</inkml:trace>
  <inkml:trace contextRef="#ctx0" brushRef="#br0" timeOffset="1578.953">7457 1054 9728,'0'5'3584,"9"2"-2784,9 1 416,0-4 31,9 1-319,12-2-64,15 1-416,5 4-128,2-4-192,-2 4-96,-1-1 64,-1 2-352,7-1-64,-3-4-768,2-4-255,-4 0-1409,-11-4-640,-8-4-320</inkml:trace>
  <inkml:trace contextRef="#ctx0" brushRef="#br0" timeOffset="1914.028">8323 1213 8320,'-13'0'3072,"13"3"-2400,-5-3 736,5 0 160,0 0-416,0 0-33</inkml:trace>
  <inkml:trace contextRef="#ctx0" brushRef="#br0" timeOffset="1915.028">8319 1216 18687,'18'5'832,"7"-5"-224,7 0-352,4 0-192,0 0 32,0 0 0,-2 0-672,-2 0-256,-1 0-1152,-8 0-479,-1 0-2209</inkml:trace>
  <inkml:trace contextRef="#ctx0" brushRef="#br0" timeOffset="2352.42">8310 1387 7808,'0'0'217,"0"0"0,0-1 0,0 1 0,0 0 0,0 0 0,0-1 0,0 1 0,0 0 0,0 0 0,0-1 0,1 1 0,-1 0 0,0 0 0,0-1 0,0 1 0,0 0 0,1 0-1,-1 0 1,0-1 0,0 1 0,1 0 0,-1 0 0,0 0 0,0 0 0,1 0 0,-1 0 0,0-1 0,0 1 0,1 0 0,-1 0 0,0 0 0,0 0 0,1 0-217,15-6 3730,30 6-1951,-1 2-1,46 8-1778,-75-8-710,0-1 0,0-1 0,0 0 0,0-1 0,0-1 0,10-3 710,18-1-3499,-9 5-789</inkml:trace>
  <inkml:trace contextRef="#ctx0" brushRef="#br0" timeOffset="3002.037">8862 876 7424,'-23'-51'6096,"20"42"-4900,0-2 774,4 10-1923,-1 0 1,1 0-1,0 0 0,-1 0 1,1 0-1,0 0 0,-1 0 0,1 1 1,0-1-1,0 0 0,0 0 1,0 1-1,1-1-47,2-2 110,0 1 0,1 0 0,0 0 0,-1 0 0,1 1 0,0-1 0,0 1 0,0 0 0,0 1 0,0-1 0,0 1 0,1 0-110,8 0 303,0 1 0,1 0 0,7 2-303,-15-1 95,-1-1 0,1 1-1,-1 0 1,0 0 0,0 1-1,0 0 1,0 0 0,-1 0 0,1 1-1,-1 0 1,0 0 0,0 0-1,3 3-94,-3-1 125,1 1 0,-1 0 0,0 0-1,-1 0 1,0 1 0,0 0-1,0-1 1,-1 1 0,2 7-125,-1 1 165,-1 1-1,0 0 1,-1 0-1,-1 0 1,0 0 0,-1 1-1,-1-1 1,-1 0-1,-1 0 1,0 1-165,-7 19 244,-1-1 1,-3 1-1,0-2 0,-6 8-244,-18 43 63,34-77-71,1 0 0,0 0-1,1 0 1,0 1 0,0-1 0,1 1 0,0 6 8,1-12-4,0 0 1,0 0-1,1 1 1,0-1-1,-1-1 1,1 1 0,1 0-1,-1 0 1,1 0-1,-1 0 1,1-1-1,0 1 1,0-1-1,1 1 1,-1-1 0,1 0-1,-1 0 1,1 0-1,1 0 4,2 2-211,0 0-1,0-1 0,1 0 1,-1-1-1,1 1 0,0-1 1,0-1-1,0 1 0,0-1 1,1 0-1,-1-1 0,0 0 1,1 0-1,-1 0 0,1-1 1,0 0-1,-1-1 0,1 0 1,-1 0-1,2-1 212,12-3-1005,1-1-1,-1-2 0,0 0 1,0-1-1,-1-1 1,2-2 1005,-4 4-4293</inkml:trace>
  <inkml:trace contextRef="#ctx0" brushRef="#br0" timeOffset="3362.964">9411 808 10496,'8'-10'4349,"-8"10"-4289,1 1-1,-1-1 0,0 0 1,0 0-1,0 0 0,0 0 1,1 0-1,-1 0 1,0 0-1,0 0 0,0 0 1,0 0-1,0 0 0,1 1 1,-1-1-1,0 0 0,0 0 1,0 0-1,0 0 1,0 0-1,0 1 0,0-1 1,0 0-1,1 0 0,-1 0 1,0 0-1,0 1 0,0-1 1,0 0-1,0 0 1,0 0-1,0 0 0,0 1 1,0-1-1,0 0 0,0 0 1,0 0-60,0 4 236,0-1 0,-1 0 0,1 1 0,0-1 0,-1 0 0,-1 4-236,-15 58 1387,-9 62-1387,24-118 43,1-1 1,0 0-1,1 1 1,0-1-1,0 1 0,1-1 1,0 1-1,2 7-43,-2-11 11,1-1-1,-1 1 0,1-1 0,1 1 1,-1-1-1,1 0 0,-1 0 1,1 0-1,0 0 0,1-1 0,-1 1 1,1-1-1,-1 1 0,1-1 0,0-1 1,1 1-11,5 4 24,1-2 0,0 0 1,1 0-1,-1-1 0,1 0 1,0-1-1,0 0 0,5 0-24,7 0-280,1-1 0,-1-1 0,19-1 280,-43 0-25,37-5-1229,-19-2-805,-17 7 1816,-1 0 1,1-1-1,-1 1 0,1 0 1,-1-1-1,0 1 0,1-1 1,-1 1-1,1-1 0,-1 1 1,0-1-1,1 1 0,-1-1 1,0 1-1,1-1 0,-1 0 1,0 1-1,0-1 0,0 1 1,0-1-1,0 0 0,1 0 243,-6-7-5328,-7-3 1702</inkml:trace>
  <inkml:trace contextRef="#ctx0" brushRef="#br0" timeOffset="3695.526">9762 737 9728,'-1'-1'318,"0"0"0,0 0-1,0 0 1,0 0 0,0 1 0,0-1 0,0 0 0,-1 0 0,1 1 0,0-1 0,-1 1 0,1-1 0,0 1 0,-1-1-1,1 1 1,0 0 0,-1 0 0,0-1-318,2 2 82,0-1 0,-1 0 0,1 1 0,0-1 0,0 0 0,0 0 0,0 1 0,-1-1-1,1 0 1,0 1 0,0-1 0,0 0 0,0 1 0,0-1 0,0 0 0,0 1 0,0-1 0,0 0 0,0 1 0,0-1 0,0 0-1,0 1 1,0-1-82,1 1 265,-2 128 1725,3 180 69,3-173-4118,12 36 2059,-17-164-384,2 6-51,0-1 0,1 1 0,1 3 435,-3-15-384,0 1 1,-1 0-1,1-1 1,0 0-1,1 1 1,-1-1-1,0 1 1,1-1-1,-1 0 1,1 0-1,0 0 1,-1 0-1,1 0 1,0 0-1,0-1 1,1 1-1,-1-1 1,0 1-1,1 0 384,-1-2-431,-1 0 1,0 1-1,1-1 0,-1 0 1,0 0-1,1 0 0,-1 0 1,0 0-1,1 0 0,-1 0 1,0 0-1,1-1 431,20-6-3461</inkml:trace>
  <inkml:trace contextRef="#ctx0" brushRef="#br0" timeOffset="4140.549">9936 1098 7936,'-3'-2'820,"2"2"-693,1 0 0,-1-1 0,1 1 0,-1 0 0,0 0 1,1-1-1,-1 1 0,1 0 0,-1-1 0,1 1 0,-1 0 0,1-1 0,0 1 1,-1-1-1,1 1 0,-1-1 0,1 1 0,0-1 0,0 1 0,-1-1 0,1 1 1,0-1-1,0 0-127,0 1 1178,28-12 3846,8 5-3498,0 1 0,29 0-1526,-46 6 132,0 0 1,0 1-1,0 1 0,0 1 0,-1 0 0,7 3-132,6 4-249,-8-3-303,0 0 1,6-1 551,8-3-4366,-32-3 2809,0 0 1,0-1 0,0 0 0,0 0 0,0 0 0,0-1 1556,13-5-4080</inkml:trace>
  <inkml:trace contextRef="#ctx0" brushRef="#br0" timeOffset="4904.614">10391 1332 9216,'-1'0'106,"1"0"0,0 0 0,0 0 0,0 0-1,-1 0 1,1 0 0,0 0 0,0 0 0,-1 1 0,1-1 0,0 0 0,0 0 0,0 0 0,0 0 0,-1 0 0,1 1 0,0-1 0,0 0 0,0 0 0,0 0 0,0 1 0,-1-1 0,1 0-1,0 0 1,0 1 0,0-1 0,0 0 0,0 0 0,0 1 0,0-1 0,0 0 0,0 0 0,0 1 0,0-1 0,0 0-106,8 4 1775,16-2-144,-8-3-1279,0-1-1,0-1 1,0 0-1,0 0 1,-1-2-1,0 0 1,0-1 0,0 0-1,-1-1 1,0-1-1,0 0 1,9-8-352,-9 4 78,0-1 1,-1 0-1,-1 0 1,0-1 0,-1-1-1,-1 0 1,1-1-79,14-28 4,18-42-4,-16 28 167,-3-2 1,-3-1-1,13-58-167,-12 17 698,-5-1 1,3-80-699,-20 183 2,-1-41 368,1 41-361,0-1 0,0 1-1,0-1 1,0 1 0,0-1-1,0 1 1,0-1 0,0 1 0,0 0-1,-1-1 1,1 1 0,0-1-1,0 1 1,0-1 0,-1 1 0,1 0-1,0-1 1,0 1 0,-1 0-1,1-1 1,0 1 0,-1 0 0,1 0-1,-1-1 1,1 1 0,0 0-9,-1 0 11,0 1 0,0-1 0,0 0 0,0 1 1,1-1-1,-1 1 0,0 0 0,0-1 0,1 1 0,-1 0 0,1-1 1,-1 1-1,0 0 0,1 0 0,-1 0 0,1-1 0,0 1 0,-1 0 1,1 0-12,-29 55 319,3 1 0,-4 19-319,22-56 50,-72 194 195,11 3 0,-25 144-245,93-359 0,-59 298-8,48-221 47,3 1 0,2 60-39,7-123 1,0 0 1,1 0 0,1 0 0,1 0-1,0 0 1,2 2-2,-5-17-6,1 0-1,0 0 0,0 0 0,0 0 1,0 0-1,0 0 0,0 0 1,0-1-1,1 1 0,-1 0 1,1-1-1,-1 1 0,1-1 0,-1 1 1,1-1-1,0 0 0,1 1 7,-2-1-9,1-1-1,-1 0 1,0 1-1,1-1 0,-1 0 1,0 0-1,1 0 1,-1 0-1,1 0 1,-1 0-1,0 0 1,1-1-1,-1 1 0,0 0 1,1-1-1,-1 1 1,0-1-1,1 1 1,-1-1-1,0 0 0,0 0 1,0 1-1,0-1 1,0 0-1,0 0 1,1-1 9,2-2-49,0 0 1,-1 0-1,0 0 0,0-1 1,0 0-1,0 1 1,-1-1-1,1 0 1,-1 0-1,0-1 1,-1 1-1,0 0 1,1-1-1,-1 0 49,1-9-166,-1 0 0,0-1 0,-1 1 0,-1-10 166,-2-4-179,-1-1 1,-2 0 0,-1 1 0,-9-23 178,-4-3-221,-28-53 221,47 106-14,0 0 0,0 0 1,0-1-1,0 1 0,0 0 0,0-1 0,1 1 0,-1-1 0,1 1 0,0-1 0,0 1 0,0-3 14,0 4-7,1-1-1,-1 1 0,1 0 1,-1-1-1,1 1 0,0 0 1,0 0-1,0 0 0,0-1 1,0 1-1,0 0 0,0 0 0,0 0 1,0 1-1,0-1 0,0 0 1,1 0-1,-1 1 0,0-1 1,1 0-1,-1 1 0,2-1 8,16-5-13,0 1 0,1 0 0,-1 2 0,1 0 0,0 1 0,3 1 13,19-3-2,122-19-932,-56 3-3918,-80 15 175</inkml:trace>
  <inkml:trace contextRef="#ctx0" brushRef="#br0" timeOffset="6769.152">7204 2215 8960,'17'-24'3968,"-14"18"-3316,1 0 0,-1 1 0,1 0 0,1-1 0,-1 1 0,1 1 0,0-1-1,6-3-651,-11 8 45,0 0 0,0-1-1,1 1 1,-1 0 0,0 0-1,1 0 1,-1 0-1,0 0 1,1 0 0,-1 0-1,0 0 1,1 0 0,-1 0-1,0 0 1,1 0-1,-1 0 1,0 0 0,1 0-1,-1 0 1,0 1 0,0-1-1,1 0 1,-1 0-1,0 0 1,1 0 0,-1 1-1,0-1 1,0 0 0,1 0-1,-1 1 1,0-1-45,8 10 637,-6-7-316,2 1-146,1 0 1,0-1 0,0 1-1,0-1 1,0 0 0,0 0-1,1 0 1,-1-1 0,1 0-1,0 0 1,0 0 0,-1-1-1,1 0 1,0 0 0,0 0-1,5-1-175,83 0 792,0-4 0,10-5-792,72-5 267,151 5-83,242-15-69,74-33-89,60-7 140,-460 53-52,1 10 1,68 16-115,-93-10 12,-166-5 67,36 7 214,-88-7-224,-1 0 97,0 0 79,-1-1-224,0 0 1,0 0-1,0 0 0,0 0 1,0 0-1,0 1 1,0-1-1,0 0 0,0 0 1,0 1-1,0-1 1,-1 1-1,1-1 0,0 1 1,-1-1-1,1 1-21,-7-4 37,5 1-37,1 0 1,-1 0 0,1 0 0,-1 0 0,1 0 0,0-1-1,1 1 1,-1-1 0,1 1 0,-1-1 0,1 0 0,0 1 0,0-1-1,1 0 1,-1 0 0,1 0 0,0 0 0,0-2-1,0-8 28,1-1 0,1 1 0,0-1 1,3-7-29,63-241 60,-19 84-35,-8-8-25,-19 56-41,-5-1 0,-6 0 0,-6-73 41,-7 136-43,-1 3-31,3 0-1,6-38 75,-1 78-64,1 0-1,1 0 0,1 1 1,9-18 64,-12 30-46,-2 7 40,-1 0 0,0-1 0,0 1 0,-1-1 0,0 0 0,0 1 0,0-1 0,-1 0 0,0 1 0,-1-7 6,1 10-1,-1-1 0,0 1 0,0-1 0,-1 1 0,1-1 0,-1 1 0,1 0 0,-1 0 0,0-1 0,0 1 0,-1 1 0,1-1 0,-1 0 0,1 0 0,-1 1 0,0 0 0,0-1 0,0 1 0,0 0 0,-1 0 1,-5-3-9,0 1-1,0 0 1,-1 0-1,1 1 0,-1 0 1,0 0-1,0 1 1,0 1-1,0 0 1,0 0-1,0 1 1,-5 0 9,-3 2-22,1 0 0,-1 2 0,1 0 0,0 0 1,0 2-1,-15 6 22,17-6 1,-1-1 0,-1 0 0,1-2 0,-1 0 0,-12 1-1,-29 0 77,-2-3-77,35-1 14,-446-9 129,138 0-126,-725 17-147,589-1 4,101-7 151,-64 1-189,386 0 90,0 1-1,0 2 0,-34 8 75,23 5 29,34-9 60,-17 3-89,9-11 10,30 0-47,1 0-22,0 0 17,0 0 90,0 0-48,0 0 1,0 0 0,0 0 0,0-1 0,0 1 0,0 0-1,0 0 1,0 0 0,0 0 0,0-1 0,0 1 0,0 0-1,0 0 1,-1 0 0,1 0 0,0-1 0,0 1 0,0 0-1,0 0 1,0 0 0,0 0 0,0 0 0,-1 0 0,1-1-1,0 1 1,0 0 0,0 0 0,0 0 0,0 0 0,-1 0-1,1 0 1,0 0 0,0 0 0,0 0 0,0 0 0,-1 0-1,1 0 1,0 0 0,0 0 0,0 0 0,0 0 0,-1 0-1,1 0 1,0 0 0,0 0 0,0 0 0,-1 0 0,1 0 0,0 0-1,0 0 1,0 0 0,0 0 0,0 0 0,-1 0 0,1 1-1,0-1 1,0 0 0,0 0 0,0 0-1,-11 7 9,8-3-16,0 0 0,0 1-1,0-1 1,0 1 0,1-1 0,0 1-1,0 0 1,0 0 0,0 0 0,1 0 0,0 0-1,0 0 1,0 2 7,-2 15-62,2 0 0,1 13 62,0-25-6,16 299-26,-7-169 43,0 69 99,-10 1 0,-9-1 1,-18 80-111,26-277-4,-9 74 50,4 5-46,6-66-26,1-1 0,1 1 1,1-1-1,1 0 0,1 0 1,2 1 25,-4-18-76,0-1 0,0 0 0,1 1 0,-1-1 1,1-1-1,1 1 0,-1 0 0,1-1 1,0 1 75,-2-4-171,1 1 0,-1-1 0,1 1-1,0-1 1,0 0 0,0 0 0,0 0 0,0-1 0,0 1 0,0-1 0,0 1 0,1-1 0,-1 0 0,0-1 0,1 1 0,-1 0 0,1-1 171,5 0-1177,-1 0 1,1 0-1,5-2 1177,26-2-4405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4:42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524 804 8704,'-1'-8'972,"1"1"-298,0 0 1,0 1-1,1-1 0,0 0 1,0 1-1,1-4-674,0 2 477,0 0 0,-1 0 0,0 0 0,0-1 0,-1 1 0,0 0 0,-1 0 0,0 0 0,0-3-477,1 10 67,0 0 0,0 0-1,0 0 1,-1 0-1,1 0 1,0 0-1,0 0 1,-1 0-1,1 0 1,0 1-1,-1-1 1,1 0-1,-1 0 1,1 0-1,-1 0 1,0 0-1,1 1 1,-1-1-1,0 0 1,1 1-1,-1-1 1,0 0 0,0 1-1,0-1 1,0 1-1,1 0 1,-1-1-1,0 1 1,0-1-1,0 1 1,0 0-1,0 0 1,0 0-1,0-1 1,0 1-1,0 0 1,0 0-1,0 0 1,0 1-1,0-1 1,-1 0-67,-4 2 168,0 0 1,1 0-1,-1 0 1,0 1-1,1 0 1,-3 2-169,8-5 0,-17 11 127,1 0 0,1 1 0,0 0 1,1 1-1,-9 11-127,-19 24 242,-1 7-242,36-47 23,-15 21 25,-92 125 236,95-124-223,1 0 0,1 1 0,2 1 0,-4 15-61,8-18 41,2 1 0,2-1 0,0 1 1,2 1-1,1 3-41,3-19 25,0 0 0,1 0 0,1 0 0,0 0-1,2 0 1,-1 0 0,2 0 0,0 0 0,0-1 0,2 0 0,2 6-25,1-5 27,-1 0-1,2-1 0,0 0 0,0-1 0,1 0 1,8 7-27,5 1 43,0 0 1,1-1-1,4 0-43,-13-10 40,0 0 0,1-1-1,0 0 1,0-2 0,1 0 0,0-1-1,0-1 1,1 0 0,0-1 0,0-2-1,0 0 1,4 0-40,-10-2 41,1 0-1,-1-1 1,0-1 0,1 0-1,-1-1 1,0 0 0,-1-1-1,1 0 1,-1-1 0,0-1-1,0 0 1,0 0 0,-1-1-1,0-1 1,0 0 0,-1 0-1,7-8-40,0-2 31,-1-1-1,-1-1 0,-1 0 1,0-2-1,-2 1 0,0-1 1,-2-1-1,0 0 0,-2-1 1,0 1-1,-2-2 0,0 1 1,-2-1-1,-1 1 0,-1-1 1,-1-3-31,-1-2 11,-2 0 1,0 1 0,-3-1-1,0 0 1,-2 1 0,-1 0 0,-1 1-1,-2 0 1,-1 0 0,0 1 0,-3 0-1,0 2 1,-1-1 0,-2 2 0,-5-6-12,10 16 3,0 0 0,0 0 1,-1 1-1,-1 1 1,0 1-1,-6-3-3,11 8-23,0 0-1,0 0 1,-1 2 0,0-1-1,0 1 1,0 1-1,0 0 1,0 0 0,-1 1-1,-6 0 24,15 2-42,0 0-1,0 0 1,0 0-1,0 0 0,0 1 1,0-1-1,0 1 1,0-1-1,1 1 1,-1 0-1,0 0 0,0 0 1,1 1-1,-3 0 43,4 0-59,0-1-1,0 0 0,-1 0 1,1 1-1,0-1 1,0 1-1,0-1 0,0 1 1,1-1-1,-1 1 1,0 0-1,1-1 0,-1 1 1,1 0-1,-1-1 1,1 1-1,0 0 0,0 0 1,0 0-1,0-1 0,0 1 1,0 0-1,1 0 1,-1 0 59,3 11-604,1 0 1,0 0-1,0 0 0,2 0 1,-1-1-1,4 5 604,3 5-3088,12 16 3088,24 29-5007</inkml:trace>
  <inkml:trace contextRef="#ctx0" brushRef="#br0" timeOffset="414.256">1037 1616 11136,'-2'-2'323,"1"0"0,0 0 1,-1 0-1,1 0 0,0 0 1,0 0-1,0 0 0,1 0 1,-1-1-1,0 1 0,1 0 1,0-1-1,-1 1 1,1 0-1,0-1 0,0 1 1,0 0-1,1-1 0,-1 1 1,0 0-1,1 0 0,0-1 1,-1 1-1,1 0 0,0 0 1,0 0-1,0-1-323,0 2 512,-1 1-101,0 0-161,0 0 28,0 0 10,0 0-107,0 0-48,2-1 6,3-6-13,0 1-1,0-1 1,-1 0 0,1 0-1,-1 0 1,-1-1 0,0 0-1,2-4-125,4-9 750,-6 11 66,-9 16-537,-9 18-174,12-18-80,0 1 0,0 0 0,1-1 0,0 1 0,1 0 0,0 0 0,0 0 0,0 1 0,1 2-25,0-5-220,0 1-1,1 0 0,-1-1 0,1 1 0,2 3 221,-2-5-684,1 0 0,-1 0-1,1 1 1,0-1-1,1 0 1,-1-1-1,1 2 685,-2-5-196,-1 1-1,0-1 1,1 0-1,-1 1 0,0-1 1,1 0-1,-1 0 0,1 1 1,-1-1-1,1 0 1,-1 0-1,1 0 0,-1 1 1,0-1-1,1 0 1,-1 0-1,1 0 0,-1 0 1,1 0-1,-1 0 0,1 0 1,-1 0-1,1 0 1,-1 0-1,1 0 0,-1 0 1,1-1-1,-1 1 1,1 0-1,-1 0 197,13-7-4293</inkml:trace>
  <inkml:trace contextRef="#ctx0" brushRef="#br0" timeOffset="1069.916">1274 717 8064,'-23'-8'2592,"23"8"-2512,0 0 0,-1 0 0,1 0 1,0 0-1,0 0 0,0-1 0,-1 1 1,1 0-1,0 0 0,0 0 0,-1 0 1,1-1-1,0 1 0,0 0 0,0 0 1,0 0-1,-1-1 0,1 1 0,0 0 1,0 0-1,0-1 0,0 1 0,0 0 0,0 0 1,0-1-1,0 1 0,0 0 0,0 0 1,0-1-1,0 1 0,0 0 0,0 0 1,0-1-1,0 1 0,0 0 0,0 0 1,0-1-1,0 1 0,0 0 0,0 0 1,0-1-1,0 1 0,1 0 0,-1 0 1,0-1-1,0 1 0,0 0 0,0 0 1,1 0-1,-1-1-80,10-8 2456,-9 9-2397,7-8 1468,0 1 0,-1-1-1,6-7-1526,-12 13 172,2-1 35,1 0 1,-1 0-1,1 0 0,0 0 0,0 0 0,0 1 0,0-1 0,4 0-207,37-15 509,-35 15-387,10-5 18,1 2 0,0 1 0,0 0-1,1 2 1,-1 0 0,4 1-140,-17 2 53,1 0 0,-1 0 0,0 0 0,0 2 0,1-1 0,-1 1 0,0 0 0,0 0-1,-1 1 1,1 0 0,0 0 0,-1 1 0,0 0 0,0 1 0,0-1 0,-1 1 0,4 3-53,-7-4 62,0-1-1,1 1 1,-2 0 0,1 0-1,0 0 1,-1 0 0,0 0-1,0 1 1,0-1 0,0 0-1,-1 1 1,1 1-62,-1 2 68,0 0-1,0 0 0,-1 0 1,1 0-1,-2-1 1,1 1-1,-2 2-67,-2 15 108,-2-1-1,-1 0 1,-1 0 0,-4 5-108,9-22 15,-17 42 28,-19 28-43,29-57-85,8-17 73,1 0 1,-1-1-1,1 1 0,0 0 1,0 0-1,0 0 0,1 0 1,-1 1-1,1-1 0,-1 0 1,1 0-1,0 0 1,0 0-1,1 2 12,0-1-11,0-1 0,0 1 0,1 0 0,0 0 0,-1-1 1,2 1-1,-1-1 0,0 1 0,0-1 0,1 0 0,0 0 11,13 15-33,2-1-1,0 0 1,3 0 33,1 1 132,19 21-132,-38-35 12,0 0 1,0 0-1,-1 0 0,1 0 1,-1 0-1,0 1 0,0 0 0,0-1 1,-1 1-1,0 0 0,0 0 0,0-1 1,0 1-1,-1 0 0,0 0 1,0 0-1,0 0 0,-1 0 0,1 0 1,-1 0-1,0-1 0,-1 1 0,0 2-12,-2 4 6,0 1 1,-1-1-1,-1 0 0,0 0 0,0 0 0,-1-1 0,0 0 0,-8 8-6,7-9 24,-1-1 0,0 0-1,0 0 1,-1-1 0,0 0 0,0 0 0,0-1 0,-1-1 0,0 0 0,-5 2-24,0-2-91,0-1 1,-1 0-1,0-1 1,1 0-1,-1-2 1,0 0-1,-2-1 91,-25 0-2506,37-2 674,9-2-392,12-1-1134,7 2 223,0 2-1281</inkml:trace>
  <inkml:trace contextRef="#ctx0" brushRef="#br0" timeOffset="1533.457">2473 198 9216,'0'-10'704,"1"6"-393,-1-1-1,0 0 1,1 1 0,0-1-1,0 0 1,0 1 0,1 0-1,0-1 1,0 1-1,0 0 1,0 0 0,1-2-311,27-33 4597,-29 39-4528,-1 0 0,0 0-1,1-1 1,-1 1 0,0 0 0,0 0 0,1 0 0,-1-1 0,0 1 0,0 0 0,1-1-1,-1 1 1,0 0 0,0 0 0,0-1 0,0 1 0,0 0 0,1-1 0,-1 1 0,0 0-1,0-1 1,0 1 0,0-1 0,0 1 0,0 0 0,0-1 0,0 1 0,0 0-1,0-1 1,0 1 0,0 0 0,-1-1 0,1 1 0,0-1-69,-1 2 42,0-1 0,0 1 0,0 0-1,0-1 1,0 1 0,0 0 0,0 0 0,0 0 0,0-1 0,0 1 0,0 0 0,1 0 0,-1 0-1,0 0 1,0 1-42,-17 27 214,1-1-1,1 2 1,2 0-1,-7 21-213,-41 140 789,26-63-256,7 1-1,-4 56-532,24-113 49,3 1-1,4 0 0,2 0 0,4 0 1,5 17-49,-3-53-22,1 0 1,2 0-1,2-1 1,1 0-1,13 25 22,-13-35-772,2-1-1,1 0 1,1-1 0,1 0-1,1-1 1,0-1-1,18 14 773,-31-30-969,1-1 0,-1 0 1,1 0-1,0-1 0,0 0 0,1 0 0,-1 0 0,1-1 0,5 2 969,-10-4-470,0-1-1,0 0 1,0 1-1,0-1 1,0 0-1,0-1 1,0 1-1,0 0 1,1-1 470</inkml:trace>
  <inkml:trace contextRef="#ctx0" brushRef="#br0" timeOffset="2765.483">2692 768 8448,'4'-48'8421,"-4"47"-8317,1 0 0,-1 0 1,0 0-1,1 0 0,-1 0 0,1 0 1,-1-1-1,1 1 0,0 0 0,-1 0 1,1 1-1,0-1 0,0 0 0,0 0 1,0 0-1,0 0 0,0 1 0,0-1 1,0 0-1,0 0-104,3-1 96,-1 1 0,1-1 0,-1 0 0,1 1 0,0 0 0,0-1-96,11-1 187,1 0 0,0 1 0,-1 1 0,1 0 1,0 1-1,0 1 0,0 0 0,-1 1 0,1 1 0,-1 0 0,1 1 0,12 6-187,-23-8 51,1 1-1,-1 1 0,0-1 1,0 1-1,-1 0 0,1 0 1,-1 0-1,1 1 0,-1-1 1,-1 1-1,1 0 0,-1 0 1,0 0-1,0 1 0,0-1 1,-1 1-1,1 0 0,-2 0 1,1-1-1,-1 1 0,1 5-50,1 6 124,-2 1 1,0-1-1,0 1 0,-2 0 1,0-1-1,-4 18-124,-1-8 181,0 0 1,-2-1-1,-9 23-181,-38 73 397,31-73-335,20-41-65,-13 34 0,15-39 3,1 1 0,0 0 0,1 0 0,-1 0 0,0-1 0,1 1 0,0 0 0,0 0 0,0 3 0,1-6 0,-1 1 0,1-1 0,-1 0 0,1 1 0,-1-1 0,1 0 0,0 0 0,0 0 0,-1 1 0,1-1 0,0 0 0,0 0 0,0 0 0,0-1 0,0 1 0,1 0 0,-1 0 0,0 0 0,0-1 0,0 1 0,1-1 0,-1 1 0,0-1 0,1 1 0,-1-1 0,0 0 0,1 1 0,-1-1 0,1 0 0,7 1 0,0-1 0,0 1 0,0-2 0,3 1 0,3-1 0,28 2-79,28-1-30,-24-5-3201,-12-7-2695,-21 8 1333</inkml:trace>
  <inkml:trace contextRef="#ctx0" brushRef="#br0" timeOffset="3111.541">3431 686 11776,'1'-3'1103,"-1"3"-933,0-1-1,0 1 1,1-1-1,-1 1 0,0-1 1,0 1-1,0 0 1,0-1-1,0 1 1,1-1-1,-1 1 1,0 0-1,0-1 0,1 1 1,-1-1-1,0 1 1,1 0-1,-1 0 1,0-1-1,1 1 1,-1 0-1,1 0 0,-1-1 1,0 1-1,1 0 1,0 0-170,-1 0 1162,0 4 636,-19 35-681,14-30-1078,0 1 0,1-1 0,0 1 0,1 0 0,-2 6-39,5-10 3,-1 0 1,1 0-1,0 0 1,0 0-1,0 0 1,1 0 0,0 0-1,0 0 1,1-1-1,0 1 1,0 0-1,0-1 1,0 1-1,1-1 1,0 1 0,0-1-1,1 0 1,-1-1-1,1 1 1,0-1-1,2 2-3,5 6-113,-6-6 5,1 0 0,0-1 1,0 0-1,1 0 0,0 1 108,-4-5-405,-1 0-1,0 0 1,0 1-1,1-2 1,-1 1-1,1 0 0,-1 0 1,1-1-1,-1 0 1,1 1-1,-1-1 1,1 0-1,-1 0 1,1 0-1,0-1 1,-1 1-1,1-1 1,0 0 405,11-2-3888</inkml:trace>
  <inkml:trace contextRef="#ctx0" brushRef="#br0" timeOffset="3445.399">3587 693 10368,'3'-15'5853,"-6"28"-1397,-1 10-4190,0 1 1,1-1-1,0 21-266,5 71 278,-2-113-273,2 39 9,3 0 0,8 33-14,24 78-319,-19-80-424,-15-62 478,-2-3-224,1 0 1,0 0-1,0 0 0,1 0 1,0 0-1,0-1 0,4 7 489,-6-12-157,-1-1 0,0 1-1,1 0 1,-1-1 0,1 1-1,-1-1 1,1 1 0,0-1 0,-1 1-1,1-1 1,-1 0 0,1 1-1,0-1 1,-1 0 0,1 1-1,0-1 1,0 0 0,-1 0-1,1 0 1,0 0 0,0 1-1,-1-1 1,1 0 0,0 0-1,0 0 1,0-1 157,8-1-3765</inkml:trace>
  <inkml:trace contextRef="#ctx0" brushRef="#br0" timeOffset="4618.657">4047 1050 7296,'-3'0'6878,"1"-2"-3750,2 1-3069,0 1 0,0 0 0,0 0 0,0-1 0,-1 1 0,1 0 0,0 0 0,0-1 0,0 1 0,0 0 0,0-1 1,0 1-1,0 0 0,0 0 0,0-1 0,0 1 0,0 0 0,0-1 0,1 1 0,-1 0 0,0 0 0,0-1 0,0 1 0,0 0 0,0 0 0,0-1 0,1 1 0,-1 0 0,0 0-59,4-2 5641,36-7-4505,-6 7-854,0 2 1,0 1-1,0 2 0,23 5-282,25 2 178,-72-8-169,-1-2 0,0 0 1,0 0-1,1 0 0,-1-1 0,0-1-9,-5 2-289,-1-1-1,1-1 0,-1 1 1,1 0-1,-1-1 0,0 0 1,1 0 289,-1 0-807,0-1 0,0 1 0,0-1 0,0 0 0,0 0 0,0 0 0,0-1 807,18-24-6117,-11 16 1845</inkml:trace>
  <inkml:trace contextRef="#ctx0" brushRef="#br0" timeOffset="5633.363">4612 1307 7808,'-5'3'1021,"4"-2"-813,0-1 0,0 1 0,0 0-1,0-1 1,0 1 0,0-1 0,0 0 0,0 1-1,0-1 1,0 0 0,0 0 0,0 1-1,-1-1-207,1 0 1046,1 0 10,0 0-256,2-1-70,33-15 2888,24-7-3618,-35 15 403,0-1 0,-1-1-1,-1-1 1,1-1 0,15-12-403,-19 9 186,-1-1 0,0-1 0,-2-1 1,15-18-187,53-84 489,-74 106-427,10-16 128,-1 0 0,-1-2 1,-2 0-1,-1-1 0,-2 0 0,5-22-190,-9 22 201,-2 0 0,-2 0-1,0-5-200,-4 21 112,0 0-1,-1 0 0,-1 0 1,-1 0-1,0 0 0,-1 1 1,-2-6-112,5 20 12,-1-1 1,0 1-1,0-1 1,1 1-1,-1-1 1,-1 1-1,1 0 1,0 0 0,-1-1-1,1 1 1,-1 0-1,0 0-12,1 1 5,0 1-1,-1-1 0,1 0 0,-1 1 1,1-1-1,0 1 0,-1 0 1,1-1-1,-1 1 0,1 0 1,-1 0-1,1 0 0,-1 0 1,0 0-1,1 0 0,-1 1 0,1-1 1,0 0-1,-1 1 0,1-1 1,-1 1-1,1 0-4,-9 2 14,0 1 0,0 1 0,1-1 0,0 2 0,0-1 1,0 1-1,1 1 0,0-1 0,-3 4-14,-4 6 1,0 0 1,0 1 0,2 1-1,-4 6-1,-6 15-3,2 0 1,1 1-1,2 1 0,2 1 0,-1 8 3,-8 36 45,4 0-1,2 16-44,5-13 73,4 1-1,3 28-72,6-58 35,3 1 1,2-1-1,13 57-35,-14-100 4,1 0 0,0 0 1,2-1-1,0 0 0,1 0 1,4 8-5,-8-20 4,-1 0 1,1 1-1,0-1 0,0 0 1,0 0-1,0-1 1,1 1-1,-1-1 1,1 0-1,0 1 1,0-2-1,0 1 1,1 0-1,-1-1 1,1 0-1,-1 0 1,1 0-1,0-1 1,-1 1-1,1-1 0,0 0 1,0-1-1,0 1 1,1-1-5,-4 0-2,1 0 0,0 0 0,0 0 0,-1-1 0,1 1 0,0-1 0,-1 1 0,1-1 0,0 0 0,-1 0 0,1 0 0,-1 0 0,1-1 0,-1 1 0,0-1 0,0 1 0,1-1 0,-1 0 0,0 0 0,-1 0 0,1 0 0,0 0 0,0-1 0,-1 1 0,0 0 0,1-1 0,-1 1 0,0-1 0,0 1 0,0-1 1,0 0-1,-1 1 0,1-1 0,-1 0 0,0 0 2,1-9-62,-1 1 0,0-1 0,-1 1-1,-1-1 1,1 1 0,-2-1 0,0 0 62,-3-7-143,0 0 0,-1 0 0,-8-12 143,5 12-105,-1 2 1,0 0 0,-2 0-1,-2-2 105,-57-60-179,56 62 168,14 16-4,1 0 0,-1-1 1,1 1-1,0 0 0,0-1 0,0 0 1,0 1-1,0-1 0,0 0 1,0 1-1,1-1 0,-1 0 1,1 0-1,-1 1 0,1-1 1,-1-2 14,1 3-8,1 0 1,-1 0-1,0-1 1,0 1 0,1 0-1,-1 0 1,1 0-1,-1 0 1,1 0-1,-1 0 1,1 0 0,0 0-1,0 0 1,-1 0-1,1 0 1,0 1 0,0-1-1,0 0 1,0 0-1,0 1 8,6-5-16,1 2-1,-1-1 1,1 1-1,0 0 0,0 1 1,6-2 16,-3 2 3,39-12-16,21-6-92,10-6 105,-25 6-539,-8 4 1645,20-12-1106,-51 20-1414,-1-1 0,4-3 1414,-9 4-2690,-1 1 1,0-1-1,6-7 2690,-2 0-4405</inkml:trace>
  <inkml:trace contextRef="#ctx0" brushRef="#br0" timeOffset="5966.515">5428 3 13056,'3'-1'628,"-1"1"1,1-1 0,0 1 0,-1 0 0,1 0 0,-1 0 0,1 0 0,-1 0-1,3 1-628,3 0 305,0 1 0,0 1 0,6 2-305,-5-1 796,-5-3-573,0-1 1,0 2-1,-1-1 0,1 0 1,0 1-1,-1 0 1,0 0-1,1 0 0,-1 0 1,1 1-224,6 5 459,-6-5-272,0 0 0,0 1-1,0-1 1,0 1 0,0 0-1,-1 0 1,1 1-187,20 29 659,-2 1 1,-1 1 0,0 5-660,32 80 474,67 213-23,-91-235-284,-3 1-1,4 59-166,-19-77 179,-4 1 1,-3-1-1,-7 56-179,-2-76-907,-2 0 1,-5 5 906,1-15-3970,-3 0-1,-12 30 3971,5-33-5226,-1-11 133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4:09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1208 476 6400,'31'-82'4933,"-29"77"-4596,-1 0-1,1 0 1,-1 0 0,-1 0 0,1 0-1,-1 0 1,0 0 0,0 0 0,0 0-1,-1 0 1,0 0 0,-1-4-337,2 7 73,-1 1 1,1-1-1,-1 1 1,0-1-1,1 1 0,-1-1 1,0 1-1,0 0 1,0-1-1,0 1 0,0 0 1,0 0-1,0-1 1,0 1-1,0 0 0,-1 0 1,1 1-1,0-1 1,-1 0-1,1 0 0,-1 1 1,1-1-1,-1 0 1,1 1-1,-1 0 0,1-1 1,-1 1-1,1 0 1,-1 0-1,0 0 0,1 0 1,-1 0-1,1 0 1,-1 0-1,0 0 0,1 1 1,-1-1-1,1 1 1,-1-1-1,1 1 0,-2 0-73,-4 2 126,0 0-1,0 1 0,0 0 0,0 0 1,1 1-1,0 0 0,-4 3-125,-9 10 488,-10 13-488,20-21 91,-88 103 406,39-45-316,17-20 84,2 1 0,-33 54-265,60-82 64,1 1 0,1 0 0,0 0 0,1 5-64,4-12 38,1 0 1,1 0 0,1 0 0,0 1 0,1-1-1,0 15-38,2-19 21,0 1 0,0-1-1,1 0 1,1 1 0,0-1-1,0 0 1,1 0 0,1-1-1,0 1 1,0-1 0,6 9-21,-5-11 2,0 0-1,1 0 1,-1-1 0,2 0 0,-1-1 0,1 1-1,-1-1 1,2-1 0,-1 1 0,1-1-1,-1-1 1,1 0 0,10 3-2,-2-1 73,1-2 1,-1 0-1,1-1 0,0-1 1,0 0-1,0-2 0,1 0 0,-1-1 1,17-3-74,-20 2 91,1-2 0,-1 0 1,0 0-1,0-2 0,0 1 0,-1-2 1,0 0-1,0-1 0,-1-1 1,0 0-1,7-5-91,-1-4 111,-1 0 1,0-1-1,-1 0 1,11-19-112,-18 23 47,0 0-1,-1 0 1,-1-1 0,-1-1 0,0 1-1,-1-1 1,1-7-47,-5 16 13,-1-1-1,0 1 1,0 0-1,0 0 1,-1-1-1,-1 1 1,1 0-1,-1 0 1,-1-1-1,0 1 0,0 0 1,0 0-1,-1 1 1,0-1-1,0 0 1,-4-5-13,1 5 0,1 1 1,-1-1 0,0 1-1,0 0 1,-1 1-1,0-1 1,0 1 0,0 1-1,-1-1 1,0 1-1,0 1 1,0-1 0,-1 1-1,-4-1 0,-1 0-20,1 1 0,-2 1 0,1 0 0,0 0 0,-4 1 20,10 1-88,0 1-1,0 0 1,0 0 0,0 1-1,0 0 1,0 0-1,0 1 1,0 0-1,-7 3 89,14-5-53,1 0-1,-1 1 1,0-1 0,1 0-1,-1 0 1,0 1-1,1-1 1,-1 0 0,1 1-1,-1-1 1,0 0-1,1 1 1,-1-1-1,1 1 1,-1-1 0,1 1-1,-1-1 1,1 1-1,0-1 1,-1 1 0,1 0-1,0-1 1,-1 1-1,1 0 1,0-1-1,0 1 1,0 0 0,-1-1-1,1 1 1,0 0-1,0-1 1,0 1 0,0 0-1,0-1 1,0 1-1,1 0 1,-1-1-1,0 1 1,0 0 0,0-1-1,1 1 1,-1 0-1,0-1 1,0 1 0,1-1 53,1 4-401,0-1 0,1 0 0,0-1 0,-1 1 0,1 0 0,0-1 0,3 2 401,27 21-3216,2 8-1461</inkml:trace>
  <inkml:trace contextRef="#ctx0" brushRef="#br0" timeOffset="399.892">1606 976 9216,'-1'0'155,"0"0"0,0 0 0,0 0-1,1-1 1,-1 1 0,0 0 0,0 0 0,1-1 0,-1 1 0,0 0 0,1-1 0,-1 1 0,0-1 0,1 1 0,-1-1 0,0 1 0,1-1 0,-1 0 0,1 1 0,-1-1 0,1 0-1,0 1 1,-1-1 0,1 0 0,0 1 0,-1-1 0,1 0 0,0 0 0,0 1 0,-1-2-155,2 1 251,0-1 0,-1 0 1,1 0-1,0 0 0,0 1 0,0-1 0,1 0 1,-1 1-1,0-1 0,1 1 0,-1 0 0,0-1 1,1 1-1,0 0-251,23-24 3258,41-21-2228,-64 45-838,-4 2 10,-4 2-163,1 0 0,0 1 0,-1 0 0,1 0 0,1 0 0,-4 3-39,6-6-12,1 1 0,-1 0 0,1-1 1,0 1-1,-1 0 0,1 0 0,0 0 0,0 0 0,0 0 0,0 0 0,0 0 0,1 0 1,-1 0-1,1 0 0,-1 1 0,1-1 0,0 0 0,0 0 0,0 0 0,0 1 0,0-1 12,0-1-71,0 0-1,0-1 0,1 1 1,-1-1-1,0 1 0,0 0 1,1-1-1,-1 1 0,1-1 1,-1 1-1,0-1 1,1 1-1,-1-1 0,1 1 1,-1-1-1,1 1 0,0-1 1,-1 0-1,1 1 0,-1-1 1,1 0-1,0 1 0,-1-1 1,1 0-1,-1 0 0,1 0 1,0 1-1,-1-1 0,1 0 1,0 0 71,23-3-4361,-10 2 296,0 1 17</inkml:trace>
  <inkml:trace contextRef="#ctx0" brushRef="#br0" timeOffset="956.759">1997 373 7808,'-8'-8'1462,"-18"-12"1837,24 18-2903,0 1 0,0 0-1,0 0 1,0 0-1,0 0 1,0 0 0,0 0-1,0 1 1,0-1 0,0 0-1,-1 1 1,1 0-396,-5-2 1550,8-1-283,10-4-484,3 0-594,1 1 1,-1 1 0,1 0 0,1 1 0,-1 1-1,1 0 1,-1 1 0,1 1 0,0 0-1,-1 1 1,1 1 0,3 0-190,-18-1 29,1 1 0,0-1 0,0 0 0,-1 1 0,1-1 0,0 1 0,-1-1 0,1 1 0,-1 0 0,1 0 0,-1 0 0,1 0 0,-1 0 0,1 0 0,-1 0 0,0 0 0,0 0 0,0 1 0,1-1 0,-1 0 0,0 1 0,-1-1 0,1 1 0,0 0 0,0-1 0,-1 1 0,1-1 0,-1 1 0,1 0 0,-1-1 0,0 1 0,1 0 0,-1 0 0,0-1 0,0 1 0,0 0-1,-1 0 1,1-1 0,-1 3-29,-1 6 103,-1 1 0,0-1 0,-1 0 0,0 1 0,-5 7-103,8-17-8,-6 15 14,-1-1-1,2 2 1,0-1-1,-1 9-5,6-18 1,0-1 0,0 1 0,0-1-1,1 1 1,0-1 0,1 1 0,-1-1-1,1 1 1,0-1 0,1 1 0,-1-1-1,1 0 1,2 3-1,0 0-18,1-1 0,-1 0 0,2 0 0,-1 0 0,1 0 0,0-1 0,2 2 18,14 11-7,15 12 7,10 10 80,-39-35-81,-1 1-1,1 0 1,-2 1 0,1-1-1,-1 1 1,-1 1-1,0-1 1,0 1 0,0 0 1,-3-3 1,0 0 0,0 1 0,0-1 0,-1 1-1,0-1 1,-1 1 0,1 0 0,-1-1 0,-1 1 0,0-1 0,0 1 0,0-1 0,-1 3-1,-1-1 36,0 0 1,-1 0 0,0 0-1,0-1 1,-1 0-1,0 1 1,-1-1 0,0-1-1,0 1 1,0-1-1,-1 0 1,0-1-1,-1 0 1,-1 2-37,-6 3 48,-1-1 0,1-1 0,-2 0 0,0-1 0,0 0 0,-16 4-48,-9 0-565,-1-1-1,-31 2 566,52-7-2401,22-6 2349,0 0 0,0 0 1,0 0-1,0 0 0,0 0 0,0 0 1,0 0-1,0 0 0,0 1 1,0-1-1,0 0 0,0 0 1,0 0-1,0 0 0,0 0 1,0 0-1,0 0 0,0 0 1,0 0-1,0 0 0,0 0 1,0 0-1,0 0 0,0 0 1,0 0-1,0 0 0,0 0 0,0 0 1,0 0-1,0 0 0,0 0 1,0 0-1,0 0 0,0 1 1,0-1-1,0 0 0,0 0 1,0 0-1,0 0 0,0 0 1,0 0-1,0 0 0,0 0 1,0 0-1,0 0 0,0 0 0,0 0 1,0 0-1,0 0 0,0 0 1,0 0-1,0 0 52,13-1-2729,8-2-2060</inkml:trace>
  <inkml:trace contextRef="#ctx0" brushRef="#br0" timeOffset="1422.874">2429 1027 8960,'-17'15'2896,"17"-15"-2855,-1 1 0,1-1 0,0 0 0,0 0 0,0 1 0,-1-1 0,1 0 0,0 1 0,0-1 0,0 0 1,0 1-1,0-1 0,0 0 0,-1 1 0,1-1 0,0 1 0,0-1 0,0 0 0,0 1 0,1-1 0,-1 0 0,0 1 0,0-1 1,0 0-1,0 1 0,0-1 0,0 0 0,0 1 0,1-1 0,-1 0 0,0 1 0,0-1 0,0 0 0,1 1 0,-1-1 1,0 0-1,0 0 0,1 0 0,-1 1 0,0-1 0,1 0 0,-1 0 0,0 0 0,1 1 0,-1-1 0,1 0-41,16 7 1005,-15-7-859,8 3 236,0-1 0,1 0 0,0-1 0,-1 0 1,1-1-1,0 0 0,-1 0 0,1-1 0,4-1-382,0-2 261,-1 1 0,0-2 0,0 0-1,0 0 1,0-1 0,4-4-261,10-7 301,0-1 1,-2-1-1,-1-2 1,0-1-1,17-19-301,-34 32 38,0 0-1,-1-1 0,0 0 1,-1 0-1,0-1 0,0 1 1,-1-3-38,4-5 64,-2-1 1,0 0 0,-1-1 0,1-13-65,-3 16 29,2-8 11,-2-1 0,-1 0 0,-1 0 0,-1 0 0,-1 0 0,-1 0 0,-2 0 0,0 1 0,-2-1 0,-1 1 0,-1 0 0,-1 0 0,-1 1 0,-8-15-40,9 22 247,-1 0 0,-6-7-247,11 18 73,0 1-1,0-1 1,0 1 0,-1 1 0,0-1 0,0 1 0,0-1 0,-4 0-73,8 4 17,0 0 0,-1 0-1,1 0 1,-1 0 0,1 0 0,-1 1 0,1-1 0,-1 1-1,1-1 1,-1 1 0,0-1 0,1 1 0,-1 0 0,0 0-1,1 0 1,-1 0 0,0 0 0,0 0 0,1 1-1,-1-1-16,0 1 22,1 0 0,0-1 0,-1 1 0,1 0 0,0 0 0,0 0 0,0 0 0,-1 0-1,1 0 1,0 1 0,0-1 0,1 0 0,-1 0 0,0 1 0,0-1 0,1 1 0,-1 0-22,-2 6 71,1-1 0,0 1 1,1 0-1,0-1 1,0 1-1,1 0 0,0 0 1,0 1-72,4 38 327,1 1 1,10 35-328,29 95 224,-14-62-143,27 123-76,-21-79-3375,-32-136 1254,-3-16-386,-2-13-2085,-3-13 91</inkml:trace>
  <inkml:trace contextRef="#ctx0" brushRef="#br0" timeOffset="1747.766">2395 607 10496,'-5'24'3936,"35"-17"-3040,29 5 351,-23-12 33,18 5-352,21-1-64,27-4-352,6 3-160,-11-3-192,-15 5-128,-16-5 0,-8 0-832,-10-5-256,-12-2-1567,0-10-705,-4-2-1088</inkml:trace>
  <inkml:trace contextRef="#ctx0" brushRef="#br0" timeOffset="2286.987">3790 341 8704,'-1'-7'701,"0"1"-40,0 1 1,1-1 0,0 0-1,0 0 1,0 0-1,1-2-661,-1 7 122,0 0 0,0 0 0,0 0-1,1 0 1,-1 0 0,0 0-1,1 0 1,-1 0 0,1 1 0,-1-1-1,1 0 1,0 0 0,-1 0-1,1 1 1,0-1 0,-1 0 0,1 0-1,0 1 1,0-1 0,0 1-1,0-1 1,0 1 0,0-1-1,-1 1 1,1 0 0,0-1 0,0 1-1,0 0 1,0 0 0,0 0-1,0 0 1,0-1 0,0 1 0,1 1-1,-1-1 1,0 0 0,0 0-1,0 0-121,0 1 89,1-1 0,-1 0 0,1 1 0,-1-1 0,1 1 0,-1 0 0,0-1 0,1 1 0,-1 0 0,0 0 0,0 0 0,0 0 0,0 0 0,0 0 0,0 0 0,0 0 0,0 0 0,0 1 0,0-1 0,0 1-89,12 29 444,-12-27-396,7 22 121,-1 1 0,-2-1-1,-1 2 1,1 22-169,-2 116 54,-3-115-4,-1 13-100,-1-19-415,3 0 0,1 0 0,7 30 465,-3-57-2708,-6-18 2594,0 0 0,1 0 0,-1 1 0,0-1 0,0 0 0,0 0 0,1 0 0,-1 0 0,0 0 0,1 0 0,-1 1 0,0-1 0,0 0 0,1 0 0,-1 0-1,0 0 1,0 0 0,1 0 0,-1 0 0,0 0 0,1 0 0,-1 0 0,0 0 0,0 0 0,1-1 0,-1 1 0,0 0 0,0 0 0,1 0 0,-1 0 0,0 0-1,0 0 1,1-1 0,-1 1 0,0 0 0,0 0 0,0 0 0,1-1 0,-1 1 0,0 0 0,0 0 0,0 0 0,0-1 0,1 1 0,-1 0 0,0 0 0,0-1-1,0 1 1,0 0 0,0-1 114,5-10-3962</inkml:trace>
  <inkml:trace contextRef="#ctx0" brushRef="#br0" timeOffset="2614.381">3585 626 8960,'-9'29'3424,"27"-22"-2656,27 5 544,-14-12 128,13 0-641,14-3-95,22-6-384,14 2-64,-1-1-128,-7-1-288,-11 6-160,-17-1-864,-14 4-383,-8 0-801,-9 4-352,-9-1-640</inkml:trace>
  <inkml:trace contextRef="#ctx0" brushRef="#br0" timeOffset="2967.29">4775 326 8704,'2'-9'1023,"-1"7"-772,-1 0 0,1 1 0,-1-1 0,0 0 1,0 0-1,1 0 0,-1 0 0,0 0 0,0 0 1,-1 0-1,1 0 0,-1-1-251,-3-22 2181,3 25-2114,1-1 0,-1 0 0,0 1-1,1-1 1,-1 1 0,0-1 0,0 0 0,1 1-1,-1 0 1,0-1 0,0 1 0,0 0 0,0-1-1,1 1 1,-1 0 0,0 0 0,0 0 0,0-1-1,0 1 1,0 0 0,0 0 0,0 1 0,0-1-1,0 0 1,0 0-67,-26 4 522,19-1-437,0 0 0,0 0 0,0 0-1,1 1 1,-1 0 0,1 1 0,0-1-1,0 1 1,0 1 0,1 0 0,0-1 0,-4 6-85,-10 13 250,2 0 1,-14 25-251,22-34 102,-4 8 66,0 0 0,2 0 0,0 1 0,2 1 0,-3 11-168,9-24 73,1 1 0,0-1 0,1 1 1,1-1-1,0 1 0,0-1 0,2 1 0,-1 0 0,1-1 0,1 1 1,1-1-1,1 8-73,-1-12 39,1 1 0,0-1 0,0-1 0,0 1 0,1 0 1,0-1-1,0 0 0,1 0 0,0-1 0,0 1 0,1-1 0,-1 0 0,2-1 1,-1 0-1,0 0 0,1-1 0,0 0 0,0 0 0,7 2-39,2 0 102,0 0 0,0-2-1,0 0 1,0-1 0,1-1-1,0 0 1,-1-1 0,1-1-1,10-2-101,-12 0 75,0 0 0,0-1 0,0-1 0,0-1 0,-1 0 0,1-1 0,-1-1 0,0 0 0,-1-1 1,0 0-1,0-1 0,-1-1 0,0 0 0,-1-1 0,2-2-75,-7 4 42,1 1 0,-2-1 0,1-1 0,-1 1 0,-1-1 0,0 0 0,0-1 1,-1 1-1,0-1 0,-1 0 0,0 0 0,-1 0 0,0 0 0,-1-1 0,0 1 0,-1 0 0,0-1 1,0 1-43,-1-3 13,-1 0 1,0 1 0,-1-1-1,0 0 1,-1 1 0,0 0-1,-1 0 1,-1 0 0,0 1-1,-1-1 1,0 2 0,-1-1-1,0 1 1,-4-4-14,-2 1-37,-1 0 0,0 2 0,-1 0 0,0 0 0,-1 2 1,0 0-1,0 1 0,-1 0 0,-1 2 0,1 0 0,-1 1 0,-16-3 37,29 8-89,1 0-1,-1 0 0,0 0 1,0 0-1,0 1 0,1 0 0,-1 0 1,0 1-1,0 0 0,0 0 1,-1 1 89,6-2-41,1 0 1,-1 0-1,0 0 1,1 1-1,-1-1 1,0 0 0,1 1-1,-1-1 1,1 0-1,-1 1 1,1-1-1,-1 1 1,1-1 0,-1 1-1,1-1 1,-1 1-1,1-1 1,-1 1-1,1-1 1,0 1 0,-1 0-1,1-1 1,0 1-1,0 0 1,0-1-1,-1 1 1,1 0 0,0-1-1,0 1 1,0 0 40,0 1-161,1 0 1,-1 0 0,1 0 0,0 0-1,-1 0 1,1 0 0,0 0-1,0 0 1,0-1 0,0 1 160,25 34-2747,9 6-2191</inkml:trace>
  <inkml:trace contextRef="#ctx0" brushRef="#br0" timeOffset="3332.619">5297 841 10752,'-8'-3'1611,"-12"-5"2107,20 8-3671,-1 0 0,0-1 0,1 1-1,-1 0 1,0 0 0,1 0 0,-1 0 0,0 0 0,1 1-1,-1-1 1,1 0 0,-1 0 0,0 0 0,1 0 0,-1 1 0,0-1-1,1 0 1,-1 1 0,1-1 0,-1 0 0,1 1 0,-1-1-1,1 1 1,-1-1 0,1 1 0,0-1 0,-1 1 0,1-1-1,-1 1-46,1-1 11,0 1 0,0-1-1,0 0 1,0 1 0,0-1-1,0 1 1,0-1-1,1 0 1,-1 1 0,0-1-1,0 1 1,0-1 0,0 0-1,0 1 1,1-1-1,-1 0 1,0 1 0,0-1-1,1 0 1,-1 1 0,0-1-1,0 0 1,1 0 0,-1 1-1,0-1 1,1 0-1,-1 0 1,1 1 0,-1-1-1,0 0 1,1 0 0,-1 0-1,0 0 1,1 0-1,-1 0 1,1 0 0,-1 0-1,1 0-10,16 5 567,-11-4-407,0-1-1,0 0 1,0-1-1,0 1 1,0-1 0,-1 0-1,1-1 1,0 1-1,2-2-159,1-1 216,0 1-1,1-2 0,-1 1 0,-1-2 0,2 0-215,-8 5 98,1-1 0,-1 0 0,1-1 0,-1 1 0,0 0 0,0-1 0,0 1 0,1-2-98,-3 3 25,1 1 1,-1 0 0,0-1 0,0 1-1,0-1 1,1 1 0,-1 0 0,0-1-1,0 1 1,0-1 0,0 1 0,0-1 0,0 1-1,0 0 1,0-1 0,0 1 0,0-1-1,0 1 1,0-1 0,0 1 0,-1 0-1,1-1 1,0 1 0,0-1-26,-1 1 30,1-1 0,-1 1 0,0-1 0,0 1 0,1-1 0,-1 1 0,0-1 0,0 1 0,1 0 0,-1-1 0,0 1 0,0 0 0,0 0-1,1 0 1,-1 0 0,0-1 0,0 1 0,0 0-30,-7 0 46,1 0-1,-1 0 0,1 1 1,-1 0-1,0 0 0,-1 1-45,4-1-23,1 0-1,0 0 1,0 1-1,0-1 0,1 1 1,-1 0-1,0 0 1,1 1-1,-1-1 1,1 1-1,0 0 1,-2 0 23,5-1-251,-1-1 1,1 0-1,-1 1 1,1-1-1,-1 0 1,1 1-1,0-1 1,-1 0-1,1 1 1,0-1-1,0 0 1,0 1-1,0-1 1,1 1-1,-1-1 1,0 0-1,0 1 1,1-1-1,-1 0 1,1 1-1,-1-1 1,1 0-1,0 0 1,-1 1-1,1-1 251,5 16-4713,-5 3 420</inkml:trace>
  <inkml:trace contextRef="#ctx0" brushRef="#br0" timeOffset="3663.427">5733 44 10240,'5'-13'1457,"-4"8"-784,1 0 0,0 1-1,0-1 1,0 1 0,2-2-673,-4 5 1445,0 2 176,-4 64 2250,-12 33-2747,6-46-1201,2 14 77,-3 92 132,-10 102-1715,20-253 1234,0 1-818,0 0-1,-1 0 1,0 0-1,-1 1 1168,-5 8-4927</inkml:trace>
  <inkml:trace contextRef="#ctx0" brushRef="#br0" timeOffset="4082.819">6162 148 11264,'4'-3'3546,"-5"4"-313,-8 6-1490,-26 10-1266,-7 1-477,16-8-11,0 2-1,0 1 1,-8 6 11,33-18 3,-1 0 1,1 0-1,-1 0 1,1 0-1,-1 0 1,1 1-1,0-1 0,0 0 1,0 1-1,-1-1 1,1 1-1,0-1 1,1 1-1,-1-1 1,0 1-1,0 0 1,1-1-1,-1 1 1,1 0-1,-1 1-3,1-1-6,1 0-1,-1 0 1,1 0 0,-1 0 0,1 1-1,-1-1 1,1 0 0,0 0 0,0-1-1,0 1 1,1 0 0,-1 0-1,0 0 1,1-1 0,-1 1 0,1-1-1,1 2 7,56 52-191,-23-22 94,14 17 97,-9-6 957,-2 2-1,-3 2 1,21 34-957,-53-75 166,0 0 0,-1 0 0,0 1 0,0-1 0,-1 1 0,1 0 0,-2-1 0,1 1 0,-1 3-166,0-9 15,-1 1 0,0 0 0,0-1-1,0 1 1,0-1 0,-1 1-1,1 0 1,-1-1 0,1 1-1,-1-1 1,0 1 0,0-1 0,0 0-1,-1 1 1,1-1 0,0 0-1,-1 0 1,1 0 0,-1 0 0,0 0-1,0 0 1,0 0 0,0-1-1,0 1 1,0-1 0,0 1-1,0-1 1,-1 0 0,1 0 0,-1 1-15,-13 3 8,0-1 0,0 0 1,0-1-1,-1 0 0,-1-2-7,-28 2-278,-9-2 277,48-1-120,-64-2-2031,62 1 1184,1 0 0,-1-1-1,1 0 1,0 0 0,0-1-1,-8-3 968,-7-6-4911</inkml:trace>
  <inkml:trace contextRef="#ctx0" brushRef="#br0" timeOffset="4464.703">6050 140 9472,'-5'-9'3584,"5"9"-2784,23 9 928,-19-9 223,19 3-671,-1-3-224,19 5-640,-10-1-192,31-1-160,-8 2-128,16 2 32,-11-2-1024,4 2-480,-10 1-3199,1 8-1921,-14-4 2784</inkml:trace>
  <inkml:trace contextRef="#ctx0" brushRef="#br0" timeOffset="5052.176">6461 746 6912,'-14'4'1993,"15"-4"-1960,-1 0 0,0 0 0,0 0 0,0 0 0,0 0 1,1 0-1,-1 0 0,0 0 0,0 0 0,0 0 0,0 1 0,0-1 0,1 0 0,-1 0 0,0 0 0,0 0 0,0 0 0,0 0 0,0 0 0,0 1 0,0-1 0,1 0 0,-1 0 0,0 0 1,0 0-1,0 1 0,0-1 0,0 0 0,0 0 0,0 0 0,0 0 0,0 1 0,0-1 0,0 0 0,0 0 0,0 0 0,0 0 0,0 1 0,0-1 0,0 0 0,0 0 0,0 0 0,0 0 0,0 1 1,0-1-1,0 0 0,-1 0 0,1 0 0,0 0 0,0 0 0,0 0 0,0 1 0,0-1 0,0 0 0,0 0 0,-1 0 0,1 0 0,0 0 0,0 0 0,0 0 0,0 0 0,-1 1 0,1-1 1,0 0-1,0 0 0,0 0 0,0 0-33,3 1 295,0-1 0,0 1 1,0 0-1,1-1 0,-1 0 0,0 0 1,0 0-1,2 0-295,6 0 470,37 1 247,1-2 0,-1-1 1,0-3-1,-1-3 0,0-1 0,4-3-717,-28 6 97,0-2-1,0 0 1,-1-2-1,0 0 0,0-1 1,-1-2-1,-1 0 1,0-1-1,-1-1 1,0-1-1,-1 0 0,-1-1 1,0-2-97,17-20 78,11-20-78,-34 43 32,-1 0 1,0-1-1,-1 0 0,-1 0 1,4-16-33,-7 18 55,-1 1 1,-1-1 0,0 0 0,-1 0 0,0-1-1,-2 1 1,0 0 0,0 0 0,-2-1-1,0 1 1,-1-5-56,1 14 57,1 0 0,-1 0 0,0 0 0,0 0 0,-1 1 0,-2-6-57,3 9 26,0 0-1,0 0 1,0-1 0,0 1-1,0 0 1,0 1-1,-1-1 1,1 0 0,-1 1-1,1-1 1,-1 1 0,0 0-1,1 0 1,-1 0-1,0 0 1,0 0-26,-4-1 29,0 1 0,0 0 0,0 0 0,0 0 0,0 1 1,0 0-1,0 0 0,0 1 0,0 0 0,0 0 0,0 1 0,-6 2-29,3 0 20,0 0 1,1 1-1,-1 0 1,1 1-1,0 0 1,0 0-1,1 1 0,-1 1-20,-12 12 34,2 1 1,0 2-1,1-1 0,2 2 0,-14 25-34,2 0 46,3 0 1,2 2-1,2 1 1,3 1-1,-5 25-46,13-37 26,2 0-1,2 1 1,1 0-1,3 0 0,1 1 1,2-1-1,4 22-25,4-8 74,2 0-1,2-1 0,3-1 1,18 41-74,-28-78 39,2 0 1,-1-1-1,2 0 0,0-1 1,8 10-40,-14-21 19,0 0 0,1 0 0,-1 0 0,1-1 0,0 1 0,0-1 0,0 0 0,1 0 0,-1-1 0,1 1 0,-1-1 1,1 0-1,0 0 0,0 0 0,0-1 0,0 0 0,0 0 0,0 0 0,0-1 0,0 1 0,2-1-19,-2 0 9,0-1-1,0 1 1,-1-1-1,1 0 1,0 0-1,-1 0 1,1-1 0,-1 1-1,1-1 1,-1 0-1,0-1 1,0 1-1,0-1 1,0 0 0,0 0-1,0 0 1,-1 0-1,0-1 1,1 1-1,-1-1 1,0 0 0,-1 0-1,1 0 1,-1 0-1,0 0 1,0-1-1,0 1 1,0-2-9,2-7-5,-1 0 1,0 0-1,-1-1 0,-1 1 1,0-1-1,0 1 0,-2-1 0,1 0 5,-3-13-76,-1 1 0,-1 0-1,-5-18 77,5 28-34,1 0 0,-2 0-1,0 1 1,-1 0 0,-1 0-1,0 0 1,-1 1 0,-1 0-1,0 1 1,0 0 0,-2 1-1,1 0 1,-2 1 0,1 0-1,-2 1 1,-3-2 34,14 10 2,-13-11-99,15 13 94,1 0 1,0 0-1,0 0 0,0-1 1,0 1-1,-1 0 1,1 0-1,0 0 0,0-1 1,0 1-1,0 0 0,0 0 1,0 0-1,0-1 0,0 1 1,0 0-1,0 0 0,0-1 1,0 1-1,0 0 1,0 0-1,0-1 0,0 1 1,0 0-1,0 0 0,0-1 1,0 1 2,9-4-53,156-17-99,-58 10 155,103-20-1726,-72 1-3487,-114 23 2983,-1 0 1,1-2 2226,39-21-4272</inkml:trace>
  <inkml:trace contextRef="#ctx0" brushRef="#br0" timeOffset="5505.489">7852 172 8448,'-18'0'3232,"18"0"-2496,-9 0 768,9 0 160,0 0-385,0 0-31,9 3-416,-5-3-224,23 4-320,-4 1-128,16-2-32,-8 1-64,19 1 32,-10-2-224,8 1 32,-7-1-1728,-9 2-767,-5-1-2433</inkml:trace>
  <inkml:trace contextRef="#ctx0" brushRef="#br0" timeOffset="5835.742">7615 568 11136,'22'12'4128,"23"0"-3200,36 0 127,-69-12-127,42 0-544,-9 0-64,21 3-128,-12 1 32,14 1-128,-16-2-1312,-2-3-543,-9 0-3233</inkml:trace>
  <inkml:trace contextRef="#ctx0" brushRef="#br0" timeOffset="45812.32">5712 3477 10880,'-5'1'624,"-10"2"4842,12-4-2863,9-3-1611,23-9-340,1 1-1,1 2 1,0 1 0,12-2-652,-32 8 97,45-8 321,1 2 0,22 1-418,-1-1 113,28-2 90,96 3-203,-199 8-38,6 0-167,0 0-1,0 0 1,0-1 0,0 0-1,0-1 1,0 1 0,0-2 0,3-1 205,-11 2-3997,-6-3 693,-3 5-200,3 7-560</inkml:trace>
  <inkml:trace contextRef="#ctx0" brushRef="#br0" timeOffset="46164.561">6144 2891 10880,'1'-35'3509,"-1"34"-3427,0 0 1,0 1-1,0-1 1,0 1-1,0-1 0,0 0 1,0 1-1,0-1 1,1 1-1,-1-1 1,0 1-1,0-1 0,1 1 1,-1-1-1,0 1 1,0-1-1,1 1 0,-1-1 1,1 1-1,-1-1 1,0 1-1,1-1-82,0 1 74,-1 0-1,0 0 1,1 0 0,-1 0-1,1 0 1,-1 0 0,0 1-1,1-1 1,-1 0 0,0 0-1,1 0 1,-1 0 0,1 1-1,-1-1 1,0 0 0,0 0-1,1 1 1,-1-1 0,0 0-1,1 0 1,-1 1 0,0-1-1,0 0-73,14 21 2109,0 12-1495,-1 0 0,-2 0 1,-1 1-1,-2 1 1,1 11-615,-3-5 240,-1 1 0,-1 27-240,-6 84 95,2-142-94,-6 89-273,-10 34 272,8-73-502,5-36-733,1 1-1,1-1 1,3 22 1235,-2-45-338,0 1-1,0 0 1,1-1 0,-1 1 0,1-1-1,0 1 1,-1-1 0,1 1 0,0-1-1,1 0 1,-1 0 0,0 1 0,1-1-1,-1 0 1,1 0 0,-1 0 0,1 0 0,0 0-1,1 0 339,10 9-3850</inkml:trace>
  <inkml:trace contextRef="#ctx0" brushRef="#br0" timeOffset="46763.663">6982 3236 7936,'5'-21'2730,"-3"14"-1711,0 1-1,-1-1 1,1 0 0,-2 0 0,1-3-1019,-1 2 1070,-1-20 1940,1 27-2933,-1 0 0,1 0 0,0 0 0,-1 0 0,1 0 0,0 0 0,-1 0 0,1 1 0,-1-1 0,1 0 0,-1 0 0,0 0 0,1 1 0,-1-1 0,0 0 0,0 1 0,1-1 0,-1 0 0,0 1 0,0-1 0,0 1 0,0-1 0,0 1 0,0 0 0,0-1-77,0 1 44,1 0 1,-1 0 0,0 0 0,0 0-1,0 0 1,0 1 0,0-1 0,0 0 0,0 0-1,0 1 1,1-1 0,-1 0 0,0 1-1,0-1 1,0 1 0,1-1 0,-1 1-1,0 0 1,0-1-45,-16 17 271,11-10-166,-18 16-69,2 1-1,1 2 1,0 0 0,2 1-1,1 0 1,-2 10-36,-3 6-12,2 1 0,-1 12 12,16-40 2,1 0 1,0 0-1,2 0 0,0 1 0,1-1 1,0 1-1,1 0 0,2 7-2,0-12 11,1-1-1,0 0 0,1 0 0,1 0 0,-1 0 1,2 0-1,0-1 0,0 1 0,0-1 1,2-1-1,-1 1 0,1-1 0,0 0 0,1 0 1,0-1-1,1 0 0,-1-1 0,2 0 1,-1 0-1,1-1 0,-1 0 0,2-1 0,-1 0 1,5 1-11,5 0 43,1-2 1,0 0 0,0-2 0,0 0 0,0-1 0,0-1 0,0-2-1,0 1 1,20-6-44,-24 3 116,-1 0 0,1-1 0,-1-1 0,0-1 0,0 0 1,-1-1-1,0 0 0,0-2 0,-1 0 0,0 0 0,-1-1 0,0-1 0,-1 0 0,0-1 0,7-10-116,-10 10 68,0 0 0,0-1 0,-2 0 0,1 0 0,-2-1 0,0 0 0,-1 0 0,0 0-1,-1-1 1,-1 1 0,-1-1 0,0 0 0,-1 0 0,0 0 0,-2 0 0,0 0 0,0-1-68,-3-2 23,0 1-1,-1-1 1,-1 1-1,-1 0 1,0 1-1,-2 0 1,1 0-1,-2 0 0,0 1 1,-2 1-1,1 0 1,-2 0-1,0 1 1,-6-4-23,-3-2-148,-1 2-1,0 0 1,-2 2 0,0 0 0,-22-9 148,40 22-267,0 1 0,0-1 0,0 2 0,-2-1 267,8 1-77,0 1 1,0 0-1,0 0 1,1 0-1,-1 0 0,0 0 1,0 0-1,0 0 1,0 0-1,1 0 1,-1 0-1,0 1 1,0-1-1,0 0 1,0 1 76,1-1-59,0 1 0,0-1 0,0 0 1,-1 1-1,1-1 0,0 0 0,0 1 1,0-1-1,0 1 0,0-1 0,0 0 1,0 1-1,0-1 0,0 1 0,0-1 1,0 0-1,0 1 0,0-1 0,1 1 1,-1-1-1,0 0 0,0 1 0,0-1 1,1 0-1,-1 1 0,0-1 0,0 0 1,1 1-1,-1-1 0,0 0 0,0 1 1,1-1-1,-1 0 59,27 28-3292,-2-3 622,9 16-2322</inkml:trace>
  <inkml:trace contextRef="#ctx0" brushRef="#br0" timeOffset="47234.937">7637 3714 9728,'-8'-3'3385,"7"2"-2913,1 0-1,-1 1 0,0 0 1,0-1-1,0 1 0,0 0 0,0-1 1,0 1-1,-1 0 0,1 0 1,0 0-1,0 0 0,0 0 0,0 0-471,5-1 280,-1-1 0,0 1 0,1-1 0,-1 1 0,0-1 0,0 0 0,0 0 0,1-1-280,31-23 639,-32 24-504,-1 0 4,0 0 0,1 0 0,-1 0 0,0 0 0,0-1 0,0 1 1,0-1-140,-2 3 14,0 0 1,0-1 0,0 1 0,0 0-1,0 0 1,0 0 0,0 0-1,1 0 1,-1 0 0,0 0 0,0 0-1,0 0 1,0 0 0,0 0-1,0 0 1,0 0 0,0 0 0,0 0-1,0-1 1,0 1 0,0 0-1,0 0 1,0 0 0,0 0 0,0 0-1,0 0 1,0 0 0,0 0 0,0 0-1,0 0 1,0-1 0,0 1-1,0 0 1,0 0 0,0 0 0,0 0-1,0 0 1,0 0 0,0 0-1,0 0 1,0 0 0,0 0 0,0 0-1,0 0 1,-1 0 0,1-1-1,0 1 1,0 0 0,0 0 0,0 0-1,0 0 1,0 0 0,0 0 0,0 0-1,0 0 1,0 0 0,0 0-1,0 0 1,-1 0 0,1 0-15,-11 7 527,10-7-501,-7 6 76,0 0 1,0 1 0,0 0 0,1 1-103,5-6-12,0 0 1,1 0-1,-1 0 1,1 0-1,-1 1 0,1-1 1,0 0-1,-1 3 12,2-4-10,0 0-1,0 0 1,0 0-1,-1 0 0,1 0 1,0 0-1,0 0 1,0 0-1,1 0 1,-1 0-1,0 0 0,0 0 1,0 0-1,1 0 1,-1 0-1,1 0 1,-1 0-1,1 0 0,-1 0 1,1 0-1,-1 0 11,1 0-277,0 0 0,0 0-1,0 0 1,0 0 0,0 0-1,0 0 1,0 0 0,0-1-1,0 1 1,0 0 0,1-1-1,-1 1 1,0-1 0,2 1 277,-3-1-2406,1-1-665,3-5-1697</inkml:trace>
  <inkml:trace contextRef="#ctx0" brushRef="#br0" timeOffset="47582.18">8048 3152 8960,'16'-26'6069,"0"2"0,9-9-6069,-23 30 351,6-5 1239,-8 8-1555,1 0 0,-1 0 1,0 0-1,1 0 0,-1 0 1,0 0-1,1 0 0,-1 1 1,0-1-1,1 0 0,-1 0 1,0 0-1,1 0 0,-1 0 1,0 1-1,1-1 0,-1 0 1,0 0-1,0 1 0,1-1 1,-1 0-1,0 0 0,0 1 1,0-1-1,0 0 0,1 0 1,-1 1-1,0-1 0,0 0 1,0 1-1,0-1 0,0 0 1,0 1-1,0-1 0,0 0 1,0 1-1,0-1-35,3 10 234,-1 0-1,-1-1 1,0 1-1,0 0 1,-1 0 0,-1 0-1,0 5-233,0 14 88,-4 235 18,5-205-280,0 49-1072,0-37-2998,1-54 1204,3-8-2079</inkml:trace>
  <inkml:trace contextRef="#ctx0" brushRef="#br0" timeOffset="48027.486">8521 3021 9856,'9'-16'1234,"-7"11"-664,1 0 0,0 1 1,0-1-1,0 1 0,0-1 1,3-1-571,-2 2 165,-4 2 177,1 1 0,0 0 0,0 0 0,0-1-1,0 1 1,0 0 0,0 0 0,0 0-1,1 0 1,-1 0 0,0 1 0,1-1 0,-1 0-1,0 0 1,1 1 0,-1-1 0,1 1 0,-1 0-1,1-1 1,-1 1 0,1 0 0,0 0-342,-1 0 54,-1 0 1,1 1 0,-1-1-1,1 0 1,-1 1 0,1-1-1,-1 1 1,0-1 0,1 1-1,-1-1 1,0 1 0,1-1-1,-1 1 1,0-1 0,0 1-1,0-1 1,1 1 0,-1-1-1,0 1 1,0 0 0,0-1-1,0 1 1,0-1 0,0 1-1,0-1 1,0 1-1,0 0 1,0-1 0,0 1-1,-1-1 1,1 1 0,0-1-1,0 1 1,0 0 0,-1-1-1,1 1-54,-8 20 379,2-13-339,1 0-1,-1-1 0,0 0 1,-1 0-1,1 0 0,-1-1 1,-1 0-1,-4 3-39,1 0-3,0 1 1,-9 9 2,18-18-1,-2 4-56,-1 0 0,1 1 0,0-1 0,-1 5 57,4-9-12,0 0 1,0 1-1,1-1 0,-1 1 1,1-1-1,-1 1 0,1-1 1,0 1-1,-1-1 0,1 1 1,0-1-1,0 1 0,0 0 1,0-1-1,0 1 0,1-1 1,-1 1-1,0-1 0,1 1 1,-1-1-1,1 1 0,0 0 12,4 4-5,-1 0 1,1-1-1,1 0 0,-1 0 0,1 0 0,0 0 0,0-1 0,3 1 5,18 15-9,-7-3 29,-1 2 0,0 0-1,-1 1 1,4 8-20,16 24 119,3 11-119,-26-40 163,2 0 0,8 6-163,-8-9 530,-2-1 0,6 11-530,-19-28 44,-1 0 1,0 0-1,0 0 0,0 0 0,0 0 1,0 0-1,0 0 0,0 0 0,-1 0 1,1 1-1,-1-1 0,1 0 0,-1 0 0,0 0 1,0 1-1,0-1 0,0 0 0,0 0 1,-1 1-1,1-1 0,-1 0 0,1 0 1,-1 0-1,0 0 0,0 0 0,0 0 1,0 0-1,0 0 0,0 0 0,-1 0 0,1 0 1,0 0-1,-1-1 0,0 1-44,-5 4 12,1-1 1,-1 0-1,0 0 0,-1-1 1,1 0-1,-1 0 0,0-1 1,0 0-1,0 0 0,0-1 1,0 0-1,-1 0 0,-2-1-12,-22 3-1141,-1-2-1,-26-2 1142,36 0-1343,23 0 1087,0 0 1,0 0 0,0 0 0,0 0 0,0 0 0,0 0 0,0 0 0,0 0-1,0-1 1,0 1 0,0-1 0,0 1 0,0 0 0,0-1 0,0 0 0,0 1-1,0-1 1,0 1 0,1-1 0,-1 0 0,0 0 255,0-1-887,0 1-1,0-1 1,1 1 0,-1-1 0,1 1-1,-1-1 1,1 0 0,0 1 0,0-1-1,0 0 1,-1 1 0,2-2 887,-1-10-4864</inkml:trace>
  <inkml:trace contextRef="#ctx0" brushRef="#br0" timeOffset="48375.678">8565 2874 12160,'-11'-12'1803,"-8"-14"2948,19 26-4706,0 0 1,0 0-1,0-1 0,0 1 1,0 0-1,0 0 0,0 0 1,0 0-1,0-1 0,0 1 1,0 0-1,1 0 0,-1 0 1,0-1-1,0 1 0,0 0 1,0 0-1,0 0 0,0 0 1,0-1-1,0 1 0,1 0 1,-1 0-1,0 0 0,0 0 1,0 0-1,0 0 0,1-1 1,-1 1-1,0 0 0,0 0 1,0 0-1,0 0 0,1 0 1,-1 0-1,0 0 0,0 0 1,0 0-1,1 0 0,-1 0 1,0 0-1,0 0 0,0 0 1,1 0-1,-1 0 0,0 0 1,0 0-46,10 0 605,-10 0-594,68 7 1189,90-7-470,-151 0-710,79 0-1251,-1-3 0,10-6 1231,25-2-5888,-70 7 1131</inkml:trace>
  <inkml:trace contextRef="#ctx0" brushRef="#br0" timeOffset="48835.044">9337 3137 9216,'-3'1'1050,"3"-1"-844,-1 0 0,0 1 1,1-1-1,-1 0 0,1 0 0,-1 0 0,1 1 1,-1-1-1,1 0 0,-1 1 0,1-1 1,-1 1-1,1-1 0,-1 1 0,1-1 1,0 1-1,-1-1 0,1 1 0,0-1 1,-1 1-1,1 0-206,11-1 3381,148 0-576,-12 2-2430,-6 1-4334,-137-3 3502,2-1-1059,-1 1-1,1 0 1,0 1 0,-1 0-1,1 0 1,-1 0 0,2 1 1516,1 5-3984</inkml:trace>
  <inkml:trace contextRef="#ctx0" brushRef="#br0" timeOffset="49162.031">9292 3378 11008,'-9'0'4128,"18"-4"-3200,14 4 639,-5 0 65,12-5-544,24 5-64,0 0-544,-11 0-128,16 9-224,-10-1-96,4 4 64,-8-5-576,0-2-192,-9-2-608,7-11-224,-6 4-767,12-7-321,13-1-1856</inkml:trace>
  <inkml:trace contextRef="#ctx0" brushRef="#br0" timeOffset="49734.194">10982 3081 9472,'4'-4'1409,"0"0"0,1 1 0,-1 0 1,5-3-1410,-4 3 394,0 0 1,0-1 0,0 0-1,4-4-394,0-1 371,0 0 0,-1-1 0,0 0 0,0-1 0,-1 0 0,-1 0 0,0 0-1,0-1 1,-1 0 0,-1 0 0,0 0 0,0-1 0,-1-2-371,-1 7 155,0-4 124,0-1 0,0 0 0,-1 0 1,-1 0-1,0-8-279,-1 18 58,1 0 0,0 1 0,-1-1 0,0 0-1,1 0 1,-1 0 0,0 0 0,-1 0 0,1 1 0,0-1 0,-1 1 0,1-1 0,-1 1 0,0-1-1,0 1 1,0 0 0,0 0 0,0 0 0,-1 0 0,1 0 0,-1 0 0,1 1 0,-1-1 0,1 1-1,-1 0 1,0 0 0,-1-1-58,-2 0 38,0 1-1,0 0 0,0 0 1,0 0-1,0 0 0,0 1 1,-1 0-1,1 0 0,0 1 1,-4 1-38,-6 2 41,1 1 0,0 0 1,0 1-1,1 1 0,0 0 1,0 1-1,1 1 0,-9 7-41,-13 12 94,1 1-1,-15 19-93,13-11 132,2 1 0,1 1 1,3 2-1,-8 15-132,24-32 58,1 0 1,0 2-1,2-1 1,1 1 0,1 1-1,1 0 1,2 0-1,-2 16-58,5-20 15,1 0 1,1 1-1,2-1 0,0 0 0,1 1 1,1-1-1,5 15-15,-5-24 3,1 0 0,1-1 0,0 0-1,1 0 1,0-1 0,1 1 0,0-1 0,1-1 0,1 1 0,0-1-1,0-1 1,1 0 0,4 3-3,-1-2-6,2-1 1,-1 0-1,1-1 0,1-1 1,11 4 5,13 4 55,29 7-55,-54-19 8,1 0 1,0-1 0,0 0-1,0-2 1,0 0 0,8 0-9,5-3 128,0-1 1,0-2-1,-1-1-128,-21 5 122,0-1-1,-1 0 1,1 0-1,-1 0 1,4-3-122,-8 4 44,1 0 1,-1-1-1,0 1 0,0-1 1,0 1-1,0-1 0,0 0 1,0 0-1,-1 0 0,1 0 1,0 0-1,-1 0 0,0 0 1,1 0-1,-1-1 0,0 0-44,0-1 30,0 0-1,0 0 0,0 0 1,-1 0-1,1 0 0,-1 0 1,0 0-1,-1 0 0,1 0 1,-1 1-1,1-1 0,-1 0 1,0 0-1,-2-3-29,0 1 8,-1 0 0,0 1-1,0-1 1,0 1 0,-1 0 0,0 0-1,0 0 1,0 1 0,0-1 0,-1 1-1,-3-1-7,-13-7 10,-1 1 0,-1 1 0,1 2 0,-1 0 0,-20-2-10,-131-22-2657,161 30 1060,-1 1 0,0 1 0,-8 0 1597,-4 1-4495,12-4-960</inkml:trace>
  <inkml:trace contextRef="#ctx0" brushRef="#br0" timeOffset="51014.644">206 2966 8192,'-2'-9'1472,"0"0"-1,1 0 1,1 0 0,0 0-1472,-4-26 5019,4 30-4793,-1 0 1,1 0-1,0 0 0,0 0 0,1 0 1,-1 0-1,1 0 0,0 0 0,1 0 0,-1 1 1,1-1-1,0 0 0,0 1 0,0-1 1,1 1-1,0 0 0,0-1-226,4-4 158,0 0-1,0 1 1,1 0 0,0 0-1,1 0 1,0 1-1,3-1-157,46-30 1131,47-21-1131,69-27 569,-91 46-349,-10 4-37,2 4 0,1 3 1,12 0-184,107-21 74,-36 22-58,-114 23-50,0 2-1,1 2 0,0 2 1,40 5 34,-12 4 160,-1 3 0,0 2 0,67 25-160,-85-22 368,37 18-368,-70-26 57,-1 0 1,0 2-1,-1 0 1,0 2-1,9 8-57,-18-11-275,0 1 0,-1 0 0,0 0-1,-1 1 1,7 13 275,19 26-5034,-8-26-1001,-16-16 2748,-2-2-809</inkml:trace>
  <inkml:trace contextRef="#ctx0" brushRef="#br0" timeOffset="51628.034">0 2637 8576,'10'-2'4310,"-8"2"-4005,1-1 1,-1 1-1,1 0 1,-1-1-1,1 0 0,-1 1 1,0-1-1,1 0 1,-1 0-1,0 0 1,0-1-1,0 1 1,1-1-1,-1 1 1,-1-1-1,1 1 1,0-1-1,0 0 1,-1 0-1,1 0 1,0-1-306,-1-1 193,1 0 0,-2 1 0,1-1 0,0 0 0,-1 0 0,1 1 0,-1-2-193,4-23 697,1 16-548,0 0 1,0 1 0,1 0 0,1 0 0,0 0-1,8-9-149,-6 8 72,9-11 17,1 1 0,1 1 0,0 0 0,2 2-1,0 0 1,16-9-89,28-14 465,68-33-465,89-37 1205,134-42-1205,-168 87 144,-106 43-80,0 4 0,2 3 0,41-2-64,-125 19 0,63-8 75,62-2-75,-31 13 101,17 6-101,-4 3 224,0 6 0,60 18-224,-41-3 704,112 47-704,-97-22 259,-3 5-1,33 26-258,-20-6-7,132 67-3031,-261-139 2162,-6-3-422,1 0 1,-1 1-1,-1 1 1,0 0-1,0 2 1,9 8 1297,-7 0-4405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5:12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25 441 9984,'-9'-24'5696,"9"24"-4705,0 0-388,0 0-107,10 9 1040,-6-4-1318,0 0 0,0 1 0,-1 0 0,0 0 1,0 0-1,0 0 0,-1 0 0,0 1 0,0 1-218,4 17 768,2 19-768,0 29 1024,-4 0 0,-2 23-1024,-4-151 80,-2 0 0,-3 1 0,-12-52-80,-4 32-6,15 51 35,1-1-1,1 1 1,-2-19-29,8 41 8,0 0 0,0 0 0,0 0 0,0 0 0,0 0 0,0 0 0,0 0 0,1 0 0,-1 0 0,0 0 0,0 0 0,1 0 0,-1 0 1,1 0-1,-1 0 0,1 0 0,-1 0 0,1 0 0,0 0 0,-1 1 0,1-1 0,0 0 0,0 0 0,0 1 0,-1-1 0,1 1 0,0-1 1,0 0-1,0 1 0,0 0 0,0-1 0,0 1 0,0 0 0,0-1 0,0 1 0,1 0-8,6-1 182,-1 0 1,1 1-1,0-1 0,-1 2 0,3-1-182,7 1 116,-9-1-70,249 4 777,-179 1-738,-1 3 1,26 8-86,-92-14 20,-3-1 10,0 1 1,1 0-1,6 2-30,-14-3 21,1 0 0,0-1 0,-1 1 1,1 0-1,0 0 0,-1 0 0,1 0 0,-1 0 0,1 0 0,-1 1 0,0-1 0,0 0 0,1 1 0,-1-1 0,0 1 1,0-1-1,0 1 0,-1 0 0,2 1-21,-1 3 65,0 0 0,-1 0 0,0 1 0,0-1 0,0 0 0,-1 0 0,1 1 1,-2 2-66,0 4 60,-11 61 188,-4-2 1,-4 8-249,6-24 106,-41 133 117,-18 72-233,63-213-1,2-10-357,-5 39 368,14-76-109,0 1-1,0-1 0,0 1 0,0-1 0,0 1 0,0-1 0,0 0 0,1 1 0,-1-1 0,0 1 0,1-1 0,-1 1 1,1-1-1,0 1 110,-1-2-77,0 0 0,1 1 0,-1-1 0,0 0 0,0 0 0,0 0 0,1 1-1,-1-1 1,0 0 0,0 0 0,1 0 0,-1 0 0,0 0 0,0 0 0,1 1 0,-1-1 0,0 0 0,0 0 0,1 0 0,-1 0 0,0 0 0,1 0 0,-1 0 0,0 0 0,0 0 0,1 0 77,9-8-2661,-1-3-699,0-1-2186</inkml:trace>
  <inkml:trace contextRef="#ctx0" brushRef="#br0" timeOffset="385.325">744 1122 9216,'12'-8'4401,"20"-11"1091,-15 7-2292,-16 12-2662,0-2-429,1 0 1,0 1-1,0-1 0,0 1 0,0-1 0,0 1 0,0 0 0,0-1 0,2 1-109,-2 0 16,11-8-66,-11 6 185,-9 7 20,-4 4-39,1 0 0,0 1 0,-5 4-116,11-9-356,0 0 0,1 0-1,-1 1 1,1-1 0,0 1-1,0 0 1,0 0-1,1 0 1,-2 3 356,4 0-2075,0 0-884</inkml:trace>
  <inkml:trace contextRef="#ctx0" brushRef="#br0" timeOffset="940.36">1221 477 11136,'1'-11'4000,"0"9"-3716,-1 1-1,1 0 0,-1 0 1,1-1-1,0 1 0,0 0 0,-1 0 1,1 0-1,0-1 0,0 1 1,0 0-1,0 0 0,1 0-283,-2 1 130,1-1 915,0 0-809,-1 0 1,1 0-1,0 0 0,0 0 0,0 0 1,0 1-1,0-1 0,0 0 0,1 0 1,-1 1-1,0-1 0,0 1 0,0-1 1,2 1-237,6-5 543,0 1-334,-1 0 0,1 0 0,0 1 0,0 1 0,0-1 0,1 1 0,4 0-209,4 0 221,0 1 1,0 0 0,11 2-222,-24 0 61,1-1 1,-1 1-1,1 0 1,-1 0-1,0 0 1,0 1-1,0 0 1,0 0-1,0 0 1,0 0-1,4 4-60,-6-4 42,1 1 0,-2 0 0,1 0 0,0 0 0,-1 0 0,1 0 0,-1 1 0,0-1 0,0 1 0,0-1 0,0 1 0,-1 0 0,0 0 0,1 0 0,-2 0 0,2 3-43,0 11 78,0-1 1,-1 1-1,-1 0 1,-1 0-1,0 0 1,-1-1-1,-1 1 1,-1 0 0,-1-1-1,0 0 1,-1 0-1,-4 8-78,-16 30 107,-3-2 0,-2 0 0,-2-2-107,30-46 1,0 0 7,-23 35-17,-10 24 9,30-52-10,1 1-1,0 0 0,0 0 1,1 1-1,1-1 1,0 1-1,0 7 11,3-19-8,-1 1 1,1-1-1,0 1 0,1-1 1,-1 1-1,0-1 0,1 1 0,-1-1 1,1 1-1,0-1 0,0 0 8,-1 0 2,1-1 0,0 0 0,-1 0 0,1 0 0,0 0 0,0 0 0,0 0 0,0 0 0,0-1-1,0 1 1,0 0 0,0 0 0,0-1 0,1 1 0,-1-1 0,0 1 0,0-1 0,1 1 0,-1-1 0,0 0 0,0 0-1,1 1-1,20 0 54,-1-1-1,0 0 0,0-2 1,0 0-1,8-3-53,12-1 85,50-2-39,44-7-1948,-104 10-6695,23-7 8597,-43 9-3242,-2 5-1403</inkml:trace>
  <inkml:trace contextRef="#ctx0" brushRef="#br0" timeOffset="2055.827">2180 909 8576,'-6'-1'1057,"5"0"-840,0 1 0,0 0 0,0 0 0,0-1 0,-1 1 1,1 0-1,0-1 0,0 1 0,0-1 0,0 1 0,0-1 0,0 0 0,0 0 0,0 1-217,0-1 1413,1 1 208,0 0-245,0 0-144,0 0-240,0 0-213,15 0 970,20-2-520,0-2 0,0-1-1,30-9-1228,-16 4 330,25-2-330,33-3-2563,-36 2-5386,-52 10 3395</inkml:trace>
  <inkml:trace contextRef="#ctx0" brushRef="#br0" timeOffset="2635.56">3062 603 10112,'-3'-9'1643,"1"1"1,-1-1-1,1 0 1,1 0-1,0 0 1,0-8-1644,1 17 34,0-1 0,0 1 0,0 0 0,0 0 0,0 0 0,0 0 0,0 0 0,0 0 1,0 0-1,0-1 0,0 1 0,0 0 0,0 0 0,0 0 0,0 0 0,0 0 0,0 0 0,0-1 0,0 1 1,0 0-1,0 0 0,0 0 0,-1 0 0,1 0 0,0 0 0,0 0 0,0 0 0,0-1 0,0 1 1,0 0-1,0 0 0,0 0 0,0 0 0,-1 0 0,1 0 0,0 0 0,0 0 0,0 0 0,0 0 0,0 0 1,0 0-1,-1 0 0,1 0 0,0 0 0,0 0-34,-6 4 721,-9 15-102,-45 90 293,54-98-864,-1 2 25,-1 1 0,2 0 0,0 0 1,0 1-1,1-1 0,1 1 0,0 4-73,2-9 24,1-1 0,1 1 0,0-1-1,0 0 1,0 1 0,1-1 0,1 1 0,0-1-1,0 0 1,0 0 0,1 0 0,1 0 0,1 3-24,2 1 27,0-1 1,1 0 0,0 0 0,0-1-1,9 9-27,-12-16 19,0 0 0,0-1 0,0 1 0,0-1 0,0 0 0,1-1 0,-1 1 0,1-1 0,0 0 0,0 0 0,0-1 0,0 0 0,0 0 0,6 0-19,12 1 141,1-2 1,22-2-142,-47 2 1,19-2 93,-1 0 1,0-1 0,0-1 0,-1-1 0,6-2-95,-16 4 46,0 1 0,0-1 0,0-1-1,0 1 1,-1-1 0,1-1 0,-1 1-1,0-1 1,-1 0 0,1 0 0,-1-1 0,4-4-46,-4 3 23,0 1 0,0-1 1,-1 0-1,0-1 0,0 1 1,0-1-1,-1 1 1,-1-1-1,1 0 0,-1 0 1,-1 0-1,1-1 1,-1-3-24,1-3 8,0 1 1,-1 0-1,-1-1 1,0 1 0,-1-1-1,-1 1 1,0 0-1,-1 0 1,0 0 0,-2 0-1,1 0 1,-1 1 0,-6-9-9,4 8 19,-1 1 1,-1 0 0,0 1 0,0 0 0,-1 0 0,-1 1 0,-10-8-20,11 11-55,0 0 1,0 1-1,0 0 0,-1 1 1,0 0-1,-1 1 1,1 0-1,-1 1 1,-11-3 54,18 6-197,1 0 1,-1 1 0,1-1 0,-1 1 0,0 0 0,-2 0 196,5 1-129,1-1 1,-1 0 0,1 0 0,-1 1 0,1-1 0,-1 1 0,1-1 0,0 1 0,-1-1 0,1 1 0,0 0 0,0 0 0,-1 0 0,1-1 0,0 1-1,0 1 1,0-1 0,0 0 0,0 0 0,0 0 0,0 0 0,1 1 0,-1-1 128,0 3-393,0-1 0,0 1 0,0 0 0,1-1 0,-1 1-1,1 0 1,0 0 0,0-1 0,1 1 0,-1 0 0,1-1 0,1 4 393,1 6-1493,0-1 1,2 1 0,0 0 1492,13 28-4384</inkml:trace>
  <inkml:trace contextRef="#ctx0" brushRef="#br0" timeOffset="2969.381">3641 940 13184,'-15'0'4287,"12"0"-2553,3 0-657,0 0-218,0 0-326,19-12 1488,16-7-111,-35 19-1612,-16 1-652,12 0-2266,6 0-5787,3-1 3805</inkml:trace>
  <inkml:trace contextRef="#ctx0" brushRef="#br0" timeOffset="3521.454">3788 349 11904,'-36'-12'3898,"29"7"-883,9 1-1234,4 1-684,4-2-530,0 1 0,0 0 0,0 0 0,1 1 0,-1 1 0,4-1-567,17-2 686,13 1-686,-39 3 136,19-1 185,0 2-1,0 0 0,3 1-320,-15 1 154,1 0 0,-1 0-1,0 1 1,0 0-1,-1 1 1,11 5-154,-10-4 103,0 1 97,1 0 0,-1 0 0,-1 1 1,4 3-201,-12-8 44,-1 0-1,1 0 1,-1 0 0,0 0 0,0 0 0,0 1 0,0-1 0,0 1 0,0 0-1,-1-1 1,1 1 0,-1 0 0,1 0 0,-1 0 0,0 0 0,-1 0-1,1 0 1,0 0 0,-1 0 0,1 3-44,-2-3 7,1 0 1,-1 0-1,0 0 0,0 0 1,0-1-1,0 1 0,-1 0 0,1 0 1,-1-1-1,1 1 0,-1-1 1,0 1-1,0-1 0,0 0 0,-2 2-7,-14 19-82,14-16 59,0 1 0,0 1 0,1-1 1,0 0-1,0 1 0,1 0 0,0 0 1,1-1-1,-1 1 0,2 0 0,-1 0 0,1 0 1,1 0-1,0 0 0,0 0 0,1 0 1,0 0-1,0-1 0,3 6 23,6 16-13,2-2 1,1 1-1,1-2 0,1 0 1,2-1 12,-12-17 21,-1 0 1,0 1-1,0-1 1,-1 1 0,0 0-1,-1 0 1,0 0-1,-1 0 1,0 1-22,-1-8 12,-1 0 1,0 1 0,0-1-1,0 0 1,0 1 0,0-1-1,0 0 1,-1 1-1,0-1 1,0 0 0,0 1-1,0-1 1,0 0 0,-1 0-1,1 0 1,-1 0-1,0 0 1,0-1 0,0 1-1,0 0 1,0-1-1,-1 0 1,1 1 0,-1-1-1,1 0 1,-1 0 0,0 0-1,0-1 1,-3 2-13,-1 0 9,0 0 1,0-1 0,-1 0-1,1 0 1,-1-1 0,-2 0-10,-51 3-113,28-2-14,5-1-270,16-1-557,-1 1 0,1 0 0,-1 1 0,-4 1 954,10 0-153,1 2-5365,6-5 5097,0 1 0,0-1 0,1 1 0,-1-1 1,0 1-1,0-1 0,0 1 0,0-1 0,0 0 0,0 1 0,1-1 1,-1 1-1,0-1 0,0 1 0,1-1 0,-1 0 0,0 1 0,1-1 1,-1 0-1,0 1 0,1-1 0,-1 0 0,1 1 0,-1-1 0,0 0 0,1 0 1,-1 1-1,1-1 421,8 5-4880</inkml:trace>
  <inkml:trace contextRef="#ctx0" brushRef="#br0" timeOffset="4194.755">4351 976 10752,'0'0'89,"0"0"0,0 0 1,0 0-1,0 0 0,0 0 1,0 0-1,-1 0 1,1 1-1,0-1 0,0 0 1,0 0-1,0 0 0,0 0 1,0 0-1,0 0 0,0 0 1,0 0-1,0 0 0,0 0 1,0 0-1,-1 0 0,1 0 1,0 0-1,0 1 1,0-1-1,0 0 0,0 0 1,0 0-1,0 0 0,0 0 1,0 0-1,0 0 0,0 0 1,0 0-1,0 1 0,0-1 1,0 0-1,0 0 1,0 0-1,0 0 0,0 0 1,0 0-1,0 0 0,0 0 1,0 0-1,0 1 0,1-1 1,-1 0-1,0 0 0,0 0 1,0 0-1,0 0 1,0 0-1,0 0 0,0 0 1,0 0-1,0 0 0,0 0 1,0 0-1,0 0 0,1 0-89,8 3 2091,16-2-774,-3-1-812,7 1 101,0-2 0,1-1 0,-1-1 0,16-5-606,-36 6 89,0 0 0,0-1 0,0 0 0,-1-1 0,0 0 0,1 0 0,-2-1 0,1 0 0,0 0 0,-1-1 0,0 0 0,0 0 0,-1 0 0,0-1 1,0 0-1,0-1 0,0-1-89,13-28 106,-1-1 1,-2-1 0,10-38-107,-4-1 52,2-22-52,-21 86 6,19-88 488,-4 0-1,0-49-493,-17 139 130,0 1-1,-1-1 1,-1 0 0,1 0 0,-2 1 0,-1-7-130,3 17 10,0-1 1,0 1-1,-1 0 1,1 0 0,0 0-1,-1-1 1,1 1-1,0 0 1,-1 0 0,0 0-1,1 0 1,-1 0-1,0 0 1,1 0 0,-1 0-1,0 0 1,0 0-1,0 1 1,0-1 0,0 0-11,1 1 2,-1 0 1,1 0-1,-1 0 0,1 0 1,-1 0-1,1 0 1,-1 0-1,1 0 1,-1 1-1,1-1 1,-1 0-1,1 0 0,-1 1 1,1-1-1,-1 0 1,1 0-1,-1 1 1,1-1-1,0 0 1,-1 1-1,0 0-2,-14 20 41,-1 7-8,1 0 1,1 2 0,0 3-34,-17 50 187,-15 65-187,14-5 130,6 1 1,4 16-131,14-72 4,3 1 0,3-1 0,5 1 0,14 86-4,-16-171 1,3 28 17,2-1-1,7 19-17,-11-42-9,1 1 0,1 0 0,-1-1 0,2 0 0,-1 0 0,1 0-1,0 0 1,1-1 0,0 0 0,0 0 0,1 0 9,-6-6-7,0 0 1,0 0-1,0 0 0,0-1 1,0 1-1,0 0 0,0-1 1,0 1-1,0-1 1,0 1-1,0-1 0,0 1 1,1-1-1,-1 0 0,0 1 1,0-1-1,0 0 0,1 0 1,-1 0-1,0 0 1,0 0-1,1 0 0,-1-1 1,0 1-1,0 0 0,0-1 1,1 1-1,-1 0 1,0-1-1,0 0 0,0 1 1,0-1-1,0 0 0,0 1 1,0-1-1,0 0 0,0 0 1,0 0-1,-1 0 1,1 0-1,0 0 0,0 0 7,3-4-71,-1-1-1,1 0 1,-1 0 0,0 0-1,0 0 1,-1 0-1,1-3 72,3-13-224,-1-1 0,0 1 0,-2-1 0,0-2 224,-1 4-123,-1-1 0,-1 0 0,-1 0 0,-1 0 1,-1 1-1,-1-4 123,0 10-31,0 0 0,0 1 1,-2 0-1,0 0 0,0 1 1,-1-1-1,-1 1 1,0 1-1,-3-3 31,6 9-12,1 0-14,-1 0 1,1 0 0,0 0-1,0-2 26,3 8-3,1-1-1,0 0 0,-1 0 1,1 1-1,0-1 0,-1 0 0,1 0 1,0 1-1,0-1 0,-1 0 1,1 0-1,0 0 0,0 0 0,0 1 1,0-1-1,0 0 0,0 0 0,1 0 1,-1 0-1,0 1 0,0-1 1,1 0-1,-1 0 0,0 1 0,1-1 1,-1 0-1,0 0 0,1 1 1,-1-1-1,1 0 0,0 1 0,-1-1 1,1 1-1,0-1 4,11-5 19,0 0 0,1 1 0,0 1 0,0 0 0,0 1 0,0 0 0,10 0-19,6-3 27,134-24-60,-93 18-1543,1-1-3284,-36 5-521</inkml:trace>
  <inkml:trace contextRef="#ctx0" brushRef="#br0" timeOffset="5006.303">5658 349 10880,'3'-6'658,"-2"2"-297,1 1 0,-1-1 0,1 0 0,0 1 1,0 0-1,1-1 0,-1 1 0,1 0 0,-1 0 0,1 0 0,0 0 1,3-1-362,-3 2 117,2-2 621,1 1 0,0-1 0,0 1 0,4-1-738,-9 3 126,1 1 0,-1-1 0,0 1 0,0-1 0,1 1 0,-1 0 0,0 0 0,1-1 0,-1 1 0,1 0 0,-1 0 0,0 1 0,1-1 0,-1 0 0,0 0 1,1 1-1,-1-1 0,0 0 0,0 1 0,1-1 0,-1 1 0,0 0 0,0-1 0,0 1 0,0 0 0,2 1-126,-1 1 120,0 0 0,0 1 1,0-1-1,0 1 0,0 0 0,0-1 1,-1 1-1,0 0 0,0 0 0,0 0 1,0 0-1,-1 0 0,1 0 0,-1 0 1,0 2-122,-1 13 302,0-1 0,-4 17-301,1-10 112,0 11-79,-6 52-348,4 0 0,4 67 315,8-95-1364,-3-33-3240,1 23 4604,-4-48-218,0-2 128,0 0 1,0 0-1,0 1 0,0-1 1,0 0-1,0 1 1,0-1-1,0 0 0,0 1 1,0-1-1,0 1 1,0-1-1,0 0 0,0 1 1,0-1-1,0 0 1,0 1-1,0-1 0,0 0 1,0 0-1,-1 1 1,1-1-1,0 0 0,0 1 1,0-1-1,-1 0 1,1 0-1,0 1 0,0-1 1,-1 0-1,1 0 0,0 1 1,0-1-1,-1 0 1,1 0-1,0 0 0,-1 0 1,1 0-1,0 1 1,-1-1-1,1 0 0,0 0 1,-1 0-1,1 0 1,0 0-1,-1 0 0,1 0 1,0 0-1,-1 0 1,1 0-1,0 0 0,-1 0 1,1-1-1,0 1 1,-1 0 89,-15-4-4032</inkml:trace>
  <inkml:trace contextRef="#ctx0" brushRef="#br0" timeOffset="5338.244">5457 639 8704,'-4'-17'1788,"4"12"-1174,-1 0 0,0 1 0,0-1 0,-1 1 0,1-1 0,-2 0-614,2 4 1461,2 0-1285,0 0 1,0 0-1,0 1 0,0-1 1,0 0-1,0 1 1,0-1-1,0 1 0,0-1 1,0 1-1,0-1 1,0 1-1,1 0 0,-1-1 1,0 1-1,0 0 1,0 0-177,0 0 126,39-7 551,1 3 1,-1 1-1,27 2-677,2 4 154,1 3 0,35 9-154,4 0-1295,-51-9-4859,57 0 6154,-77-6-4053</inkml:trace>
  <inkml:trace contextRef="#ctx0" brushRef="#br0" timeOffset="5687.213">6651 346 10496,'4'-17'3429,"-4"16"-3288,0 0 0,1 1 0,-1-1 0,0 1 0,0-1-1,0 1 1,0-1 0,0 0 0,0 1 0,0-1 0,0 1 0,0-1 0,0 0 0,-1 1 0,1-1 0,0 1 0,0-1 0,0 1-1,-1-1 1,1 0-141,-1 1 123,1 0 1,0-1-1,-1 1 0,1 0 0,-1 0 0,1-1 0,0 1 0,-1 0 0,1 0 0,-1 0 0,1 0 0,0 0 0,-1 0 1,1 0-1,-1 0 0,1 0 0,-1 0 0,1 0 0,-1 0 0,1 0 0,0 0-123,-23 9 2202,7 0-1941,0 1 1,1 0-1,0 1 0,0 1 1,1 0-1,1 1 0,0 0 1,-10 14-262,9-7 113,1 0 1,0 1-1,2 0 0,-7 17-113,12-23 39,1 0 0,1 0 0,0 0 0,0 1-1,2-1 1,0 1 0,0 13-39,3-20 18,0 0 0,0 0 0,0 0 0,1 0 0,1-1 0,0 1 0,0-1 1,0 0-1,1 0 0,0 0 0,1 0 0,0-1 0,0 1 0,0-1 0,1 0 0,0-1 0,1 0 0,3 3-18,-4-3 40,1-1 0,0 0 0,0 0 0,1-1 0,-1 0 0,1 0 0,0-1 0,0 0 0,0 0 0,9 1-40,-2-1 62,1-1 0,-1-1 0,1 0 0,-1-1 0,7-1-62,-5 0 79,-1-1 0,0-1 0,1-1 0,-1 0 0,-1-1 0,6-2-79,-14 4 40,0 0 0,1-1 0,-1 0 0,0 0 0,-1 0 0,1-1 0,-1 0 0,0 0 0,0 0 0,0-1 0,-1 0 0,0 0 0,0-1 0,0 0-40,0-1 38,1 0-1,-2 0 0,1 0 1,-1-1-1,0 0 0,-1 0 1,0 0-1,-1 0 0,0 0 1,0 0-1,0-5-37,-1 4 19,0-1 0,0 0 1,-1 0-1,0 0 0,-1 0 1,-1 1-1,-1-7-19,-2-2 14,0 1-1,-2 0 1,-8-16-14,5 13-12,-1 0 0,0 0 0,-2 1 0,-6-6 12,14 19-40,-1 0-1,0 0 0,0 1 1,-1 0-1,0 0 1,0 0-1,0 1 0,-1 0 1,1 0-1,-1 1 0,0 0 1,-1 0-1,-1 0 41,5 3-211,-1 0 0,1 0 1,0 0-1,-5 0 211,9 1-120,0 0 0,0 0 0,-1 0 0,1 0 0,0 0-1,0 1 1,-1-1 0,1 0 0,0 0 0,0 1 0,0-1 0,0 1 0,0-1 0,-1 1 0,1 0-1,0-1 1,0 1 0,0 0 0,0 0 0,1-1 0,-1 1 0,0 0 0,0 1 120,0 0-361,0 0 0,1 0 0,-1 1 0,1-1 0,-1 0 0,1 0 1,0 0-1,0 1 0,0-1 0,0 0 0,1 0 0,-1 0 0,1 2 361,8 31-3995,-6-26 3103,7 28-3678</inkml:trace>
  <inkml:trace contextRef="#ctx0" brushRef="#br0" timeOffset="6071.731">7164 900 11520,'-4'-31'11775,"4"30"-11039,0 1-272,0 0-234,0 0-81,0 0 16,0 0-53,0 0-10,2 0-79,0-1 0,-1 1 0,1-1 0,0 1 0,0-1 1,-1 0-1,1 0 0,-1 0 0,1 0 0,0 0 0,-1 0 1,0 0-1,1-1 0,-1 1 0,1-1-23,16-22 197,-17 23-142,0 0 1,-1-1-1,1 1 1,-1 0-1,1-1 1,-1 1-1,1-1 1,-1 1-1,0 0 1,0-1 0,0 1-1,0-1 1,0 1-1,0-2-55,0 3 18,0 0-1,0-1 1,0 1-1,0 0 1,0-1-1,-1 1 1,1 0-1,0-1 0,0 1 1,0 0-1,-1-1 1,1 1-1,0 0 1,0 0-1,-1-1 1,1 1-1,0 0 1,-1 0-1,1 0 1,0-1-1,-1 1 1,1 0-1,0 0-17,-1 0 9,0 0-1,0 0 1,0 0-1,0-1 1,0 2-1,0-1 1,0 0-1,0 0 1,0 0 0,0 0-1,0 0 1,0 1-1,0-1-8,-7 3-23,0 0 0,1 1 0,-1-1 0,-1 3 23,8-6-5,0 1-1,0 0 0,0 0 1,-1 0-1,1 0 0,0 0 1,1 0-1,-1 0 0,0 0 1,0 0-1,0 0 0,1 0 1,-1 0-1,0 1 6,1-1-1,0 0 0,0-1 0,0 1-1,0 0 1,0-1 0,0 1 0,0 0 0,1-1-1,-1 1 1,0 0 0,0-1 0,1 1 0,-1 0-1,0-1 1,1 1 0,-1-1 0,0 1 0,1-1 0,-1 1-1,1-1 1,-1 1 0,1-1 0,-1 1 0,1-1-1,-1 0 1,1 1 0,0-1 0,-1 0 0,1 1-1,0-1 1,-1 0 1,2 1-402,-1-1-1,1 1 0,0-1 1,-1 1-1,1-1 0,-1 1 1,1-1-1,0 0 0,0 0 1,-1 0-1,1 0 0,0 0 1,1-1 402,-2 1-292,0 0 0,0 0 0,0 0 0,0-1 0,0 1 0,-1 0 0,1-1 0,0 1 0,0-1 0,0 1 0,0-1 0,-1 1 0,1-1 1,0 0-1,0 1 0,-1-1 0,1 0 0,-1 0 0,1 1 0,0-1 0,-1 0 0,0 0 0,1 0 0,-1 0 0,1 0 292,-1-8-4618</inkml:trace>
  <inkml:trace contextRef="#ctx0" brushRef="#br0" timeOffset="6405.835">7535 28 13056,'15'-22'4287,"-15"21"-4233,0 1 0,0 0 0,0 0 0,0-1 0,1 1 0,-1 0 0,0 0 0,0-1 0,0 1 0,0 0 0,0 0 0,1 0 0,-1 0 0,0-1 0,0 1 0,0 0 0,1 0 0,-1 0 0,0 0 0,0 0 0,1-1 0,-1 1 0,0 0 0,0 0 0,0 0 0,1 0 0,-1 0 0,0 0 0,0 0 0,1 0 0,-1 0 0,0 0 0,1 0-54,2 0 292,-1 0-120,-1-1 0,1 1 0,0 0-1,-1 0 1,1 0 0,0 1 0,-1-1 0,1 0 0,0 1 0,-1-1 0,1 0 0,0 1-1,-1 0 1,1-1 0,-1 1 0,1 0 0,-1 0 0,1 0 0,-1 0 0,0 0 0,0 0 0,1 1-1,-1-1 1,0 0 0,0 1 0,0-1 0,0 1-172,3 7 219,-1 1 1,1 0-1,-2 0 1,0 0-1,0 0 1,0 0-1,-1 10-219,-1 15 125,-4 26-125,1-4 115,-10 131-302,1-59-2557,2-21-5391,10-85 3543,0-7 400</inkml:trace>
  <inkml:trace contextRef="#ctx0" brushRef="#br0" timeOffset="6784.824">7931 247 11264,'-4'-20'3674,"4"19"-3500,0 1-1,0-1 1,0 0-1,0 1 0,0-1 1,-1 0-1,1 1 1,0-1-1,0 0 1,-1 1-1,1-1 1,0 1-1,-1-1 0,1 0 1,-1 1-1,1-1 1,-1 1-1,1 0 1,-1-1-1,1 1-173,-1-1 163,1 1 0,-1 0-1,1 0 1,-1 0 0,1 0 0,-1 0 0,1 0-1,-1 0 1,1 0 0,-1 0 0,1 0-1,-1 0 1,1 0 0,-1 0 0,1 1-1,-1-1 1,1 0 0,0 0 0,-1 0-1,0 1-162,-2 1 409,1 0-1,-1 0 0,1 1 0,-1-1 0,1 1 0,-1 0-408,2-2-538,-7 10 535,0 0 1,1 0 0,0 0-1,1 1 1,0 0 0,1 1 0,0 1 2,4-11-13,0 0 1,0 1 0,0-1-1,1 0 1,-1 1 0,1-1-1,0 0 1,0 1 0,0-1-1,0 0 1,0 1-1,1-1 1,0 0 0,0 0-1,0 1 1,0-1 0,0 0-1,0 0 1,1 0 0,0 0-1,0 1 13,6 6-74,0 0 0,1 0-1,0-1 1,0-1 0,3 2 74,18 18-9,0 7 329,-1 1 0,-2 1 0,-2 2 0,-2 0 0,9 22-320,-30-59 66,-1 0 1,0 0-1,0 0 1,0 0-1,-1 0 1,1 0-1,-1 1 1,1-1-1,-1 0 1,1 0-1,-1 1 1,0-1 0,0 0-1,0 1 1,-1-1-1,1 0 1,0 0-1,-1 0 1,0 1-1,1-1 1,-1 0-1,0 0 1,0 0-1,0 0 1,0 0-1,-1 0-66,-1 1 68,0 1-1,0-1 1,-1 0-1,1 0 0,-1 0 1,0-1-1,0 1 1,0-1-1,0 0 0,0 0 1,0-1-1,-4 2-67,-2 0 8,-1 0-1,0-1 1,0 0 0,0-1-1,0 0 1,-3 0-8,7-1-390,-1 0 1,1-1-1,-1 0 0,1 0 1,0 0-1,-1-1 0,1 0 1,0-1-1,-6-2 390,10 3-524,1 0 0,0 0 0,-1 0 0,1 0 0,0 0 1,0 0-1,0-1 0,0 1 0,0-1 0,1 1 0,-1-1 0,1 0 0,0 0 0,0 1 0,0-1 0,0 0 1,0 0 523,-3-9-4416</inkml:trace>
  <inkml:trace contextRef="#ctx0" brushRef="#br0" timeOffset="7104.209">7900 156 11008,'-15'-24'3594,"14"23"-3482,1 1 0,-1-1 0,1 0 0,-1 0 0,1 1 0,0-1 0,-1 0 0,1 0 1,0 1-1,-1-1 0,1 0 0,0 0 0,0 0 0,0 0 0,0 1 0,0-1 0,0 0 0,0 0 0,0 0 0,0 0 0,0 1 0,1-1 0,-1 0-112,1-2 474,-1 2-302,0-1-1,0 0 1,0 1 0,1-1 0,-1 1 0,1 0-1,-1-1 1,1 1 0,0-1 0,-1 1 0,1 0 0,0-1-1,0 1 1,0 0 0,0 0 0,0 0 0,0 0-1,0 0 1,0 0 0,1 0 0,-1 0 0,0 0-1,1 0 1,-1 1 0,1-1-172,3-1 115,0 0 0,0 0 1,0 0-1,0 1 0,0 0 0,0 0-115,22-1 293,-1 0-1,1 2 0,-1 1 0,1 1 1,13 3-293,92 21 350,-78-13-2044,46 3 1694,-89-15-1202,1 0 1,-1-1 0,0 0-1,8-2 1202,8-1-5183</inkml:trace>
  <inkml:trace contextRef="#ctx0" brushRef="#br0" timeOffset="17361.562">887 2160 8704,'-1'-3'792,"-2"-7"1275,3 9-2013,0 1 0,-1 0 0,1 0 0,0 0 0,0 0 0,0-1 0,0 1 0,0 0 0,0 0 0,0 0 0,0-1 0,0 1 0,0 0 1,0 0-1,0 0 0,0 0 0,0-1 0,1 1 0,-1 0 0,0 0 0,0 0 0,0 0 0,0-1 0,0 1 0,0 0 0,0 0 0,0 0 1,0 0-1,1 0 0,-1 0 0,0-1 0,0 1 0,0 0 0,0 0 0,0 0 0,1 0 0,-1 0 0,0 0 0,0 0 0,0 0 0,0 0 1,1 0-1,-1 0-54,1 0 1066,-1 0-223,0-1-753,0 0 1,0 1 0,0-1-1,0 1 1,0-1-1,0 0 1,1 1-1,-1-1 1,0 1 0,0-1-1,1 0 1,-1 1-1,0-1 1,1 1-1,-1-1 1,1 1 0,-1 0-1,1-1 1,-1 1-1,1-1 1,-1 1-1,1 0 1,-1-1 0,1 1-1,-1 0 1,1 0-1,-1-1 1,1 1-1,0 0 1,-1 0 0,1 0-1,0 0 1,-1 0-1,1 0 1,-1 0-1,1 0 1,0 0 0,-1 0-1,1 0 1,0 0-1,-1 0 1,1 0-1,-1 1 1,1-1 0,0 0-1,-1 0 1,1 1-1,-1-1 1,1 0-1,-1 1 1,1-1 0,-1 1-1,1-1 1,-1 1-1,0-1 1,1 1-1,-1-1 1,1 1-91,0 2 122,0 1 0,0-1 0,0 1 0,0 0-1,-1-1 1,1 1 0,-1 0 0,0-1 0,0 4-122,-6 35 188,2-10-150,2-13-21,2-1 0,0 1 0,1 0 0,1-1 0,1 3-17,-3-20 4,0 0-1,0 0 1,0 0-1,1 0 1,-1 0-1,0 0 1,1 0 0,-1 0-1,0-1 1,1 1-1,-1 0 1,1 0-1,0 0 1,-1-1 0,1 1-1,0 0 1,-1-1-1,1 1 1,0 0-1,0-1 1,-1 1 0,1-1-1,0 0 1,0 1-4,0-1 8,0 0 1,-1 0-1,1 0 1,0 0 0,0 0-1,-1-1 1,1 1-1,0 0 1,-1 0 0,1-1-1,0 1 1,-1 0-1,1-1 1,-1 1 0,1-1-1,0 1 1,-1-1-1,1 1 1,-1-1-1,1 1 1,-1-1 0,1 1-1,-1-1 1,0 1-1,1-1 1,-1 0 0,0 1-1,0-1 1,1 0-1,-1 1 1,0-2-9,1-2-8,1 0 1,-1-1-1,-1 1 0,1-1 1,-1 1-1,1-1 0,-1 0 1,-1 1-1,1-1 0,-1 1 1,0-1 7,-12-51 2,11 47 16,-9-28-31,-2 0-1,-13-26 14,26 63 0,0 0 1,0 0-1,0-1 0,0 1 0,0 0 0,0 0 0,-1 0 0,1 0 1,0 0-1,0 0 0,0-1 0,0 1 0,0 0 0,0 0 0,0 0 1,0 0-1,0 0 0,0-1 0,0 1 0,0 0 0,0 0 0,0 0 1,0 0-1,0 0 0,0-1 0,0 1 0,0 0 0,0 0 0,0 0 1,1 0-1,-1 0 0,0 0 0,0-1 0,0 1 0,0 0 0,0 0 1,0 0-1,0 0 0,0 0 0,0 0 0,1 0 0,-1 0 0,0 0 0,0-1 1,0 1-1,0 0 0,0 0 0,1 0 0,-1 0 0,0 0 0,0 0 1,0 0-1,0 0 0,0 0 0,1 0 0,-1 0 0,0 0 0,0 0 1,0 0-1,0 0 0,0 0 0,1 0 0,-1 0 0,0 1 0,12 2 110,-8-2-69,28 5 158,0-2-1,1-1 1,-1-1-1,29-3-198,-18 0 70,0 2 0,22 5-70,-55-5-20,-4 0 50,0-1 0,0 2 0,-1-1 0,1 1 0,0-1 0,0 2-30,-4-3 41,-1 1-1,1 0 0,-1 0 0,1 0 1,-1 0-1,0 0 0,1 0 1,-1 1-1,0-1 0,0 0 1,0 1-1,0-1 0,0 0 1,0 1-1,0 0 0,0-1 1,-1 1-1,1-1 0,0 1 1,-1 0-1,0-1 0,1 1 1,-1 1-41,0 6 108,0 0 1,-1 1 0,0-1 0,-1 0 0,0 0 0,0 0-1,-1 0 1,-3 8-109,-3 12 111,-14 56 63,-16 55-28,27-103-224,-4 16-491,-3 0 0,-15 26 569,32-75-592,-8 14-1132,9-9-2909,5-8-636</inkml:trace>
  <inkml:trace contextRef="#ctx0" brushRef="#br0" timeOffset="17704.252">1377 2624 10624,'-3'-2'5440,"7"6"-3644,-4-3-1687,1-1 0,0 1 0,0-1 0,-1 1-1,1-1 1,0 1 0,0-1 0,0 0 0,-1 1 0,1-1-1,0 0 1,0 1 0,0-1 0,0 0 0,1 0-109,4-3 284,-1 1 1,1-1-1,0-1 1,-1 1-1,1-1 1,4-4-285,27-27 1231,-58 66-1812,19-29 365,1 0-124,0-1 0,0 0 0,0 0-1,0 1 1,0-1 0,0 1 0,1-1 0,-1 0 0,0 1 0,1 0 0,-1-1 0,1 1 0,-1-1 0,1 1 0,0 1 340,0-3-99,0 0 0,0 0 1,0 0-1,0 0 0,0 0 0,0 1 1,0-1-1,0 0 0,0 0 0,0 0 1,0 0-1,0 0 0,0 0 1,0 0-1,0 1 0,0-1 0,0 0 1,0 0-1,0 0 0,0 0 0,0 0 1,0 0-1,0 0 0,0 0 0,0 0 1,0 1-1,0-1 0,1 0 0,-1 0 1,0 0-1,0 0 0,0 0 1,0 0-1,0 0 0,0 0 0,0 0 1,0 0-1,1 0 0,-1 0 0,0 0 1,0 0-1,0 0 0,0 0 99,5-2-2590,-2 1 1703,9-6-2803</inkml:trace>
  <inkml:trace contextRef="#ctx0" brushRef="#br0" timeOffset="18111.33">1725 2136 10240,'0'0'111,"0"0"1,0 0 0,-1 0 0,1-1-1,0 1 1,0 0 0,-1 0-1,1 0 1,0 0 0,0-1 0,0 1-1,0 0 1,-1 0 0,1-1-1,0 1 1,0 0 0,0 0 0,0-1-1,0 1 1,0 0 0,0 0-1,-1-1 1,1 1 0,0 0 0,0-1-1,0 1 1,0 0 0,0 0-1,0-1 1,0 1 0,1 0 0,-1-1-1,0 1 1,0 0-112,8-7 2924,4-1-1193,-4 1-1085,1 1 1,1 0-1,-1 0 0,1 0 1,7-2-647,-15 7 44,0 1-1,0-1 1,1 1 0,-1-1 0,0 1 0,0 0 0,1 0-1,-1 0 1,0 0 0,0 0 0,1 0 0,-1 1 0,0-1-1,0 1 1,0 0 0,1-1 0,-1 1 0,0 0 0,0 0-1,0 0 1,-1 1 0,1-1 0,0 0 0,0 1 0,-1-1 0,1 1-1,1 1-43,1 1 102,0 1 0,-1 0 0,1-1 0,-1 1 0,0 0 0,0 1 0,-1-1-1,1 0 1,-1 1 0,0 0-102,0 5 164,0 0 0,-1 0 1,0 0-1,-1 1 0,0-1 0,0 0 0,-2 0 0,1 1 0,-1-1-164,-5 21 486,-2 0-1,-5 13-485,-20 44 159,17-49-87,3 0 1,-7 28-73,21-65-5,-1 0 0,0 0 0,1 1 0,0-1 1,0 0-1,0 0 0,0 0 0,0 0 0,0 1 0,1-1 0,0 0 0,-1 0 0,1 0 5,0-2-1,0 1 0,0-1-1,0 1 1,0-1 0,0 1 0,0-1-1,0 0 1,1 0 0,-1 1-1,0-1 1,1 0 0,-1 0 0,1 0-1,-1-1 1,1 1 0,0 0-1,-1 0 1,1-1 0,0 1 0,-1-1-1,1 0 1,0 1 0,0-1-1,-1 0 1,2 0 1,22 0 22,0 0 0,0-2 0,0-1 0,15-4-22,-1 0-8,0 0-64,-25 4-438,0 1 1,0 0-1,0 1 0,0 0 0,0 1 1,1 1 509,-14-2-259,0 1 1,0 0 0,0 1 0,0-1-1,0 0 1,0 0 0,0 0 0,0 0-1,0 1 1,-1-1 0,1 1 0,0-1-1,0 0 1,0 1 0,0 0 0,0-1-1,-1 1 1,1-1 0,0 1 0,-1 0-1,1-1 1,0 1 0,-1 0-1,1 0 1,-1 0 0,1 0 0,-1-1-1,1 1 1,-1 0 0,0 0 0,0 0-1,1 0 1,-1 1 258,-1 1-4176,-3-5 22</inkml:trace>
  <inkml:trace contextRef="#ctx0" brushRef="#br0" timeOffset="20428.423">2519 2225 8448,'0'0'126,"0"0"0,-1 0 1,1 0-1,0 0 1,0 0-1,-1 0 0,1 0 1,0 0-1,0 0 0,-1 0 1,1 0-1,0 0 1,0 0-1,-1-1 0,1 1 1,0 0-1,0 0 0,-1 0 1,1 0-1,0 0 0,0 0 1,0-1-1,-1 1 1,1 0-1,0 0 0,0 0 1,0-1-1,0 1 0,-1 0 1,1 0-1,0 0 0,0-1 1,0 1-1,0 0 1,0 0-1,0-1 0,0 1 1,0 0-1,0-1-126,0 1 321,0-1 0,0 0 0,0 0 0,1 0 0,-1 1 0,0-1 0,1 0 0,-1 0 0,1 1 0,-1-1 0,1 0 0,-1 1 0,1-1 0,-1 0-321,1 0 220,0 0 0,0 0 1,0 1-1,0-1 0,0 0 1,0 0-1,0 0 1,0 1-1,0-1 0,1 0 1,-1 1-1,0-1 0,0 1 1,1 0-1,-1-1 0,0 1 1,0 0-1,1 0 1,-1 0-1,0 0 0,1 0 1,-1 0-1,0 0-220,12 4 846,-5-1-591,0 0-1,0-1 1,1 0-1,-1 0 1,1-1-1,2 0-254,75-1 1432,54-7-1432,-22 0 222,34 7-718,-151 0-496,-1 0-438,-4 0-3029,-3-1-560,7 1 4883,0 0 0,0 0 0,0 0 0,0 0 0,0 1 1,0-1-1,-1 0 0,1 0 0,0 0 0,0 0 0,0 0 0,0 0 0,0 0 0,0 0 0,0 0 0,0 0 1,0 0-1,-1 0 0,1 0 0,0 1 0,0-1 0,0 0 0,0 0 0,0 0 0,0 0 0,0 0 0,0 0 0,0 0 1,0 1-1,0-1 0,0 0 0,0 0 0,0 0 0,0 0 0,0 0 0,0 0 0,0 0 0,0 1 0,0-1 0,0 0 1,0 0-1,0 0 0,0 0 0,0 0 0,0 0 0,0 0 0,1 1 136,2 7-3285</inkml:trace>
  <inkml:trace contextRef="#ctx0" brushRef="#br0" timeOffset="21056.852">3455 2093 6656,'18'-21'2178,"-8"11"-969,-1-1 0,0 0 1,-1 0-1,0-1 0,5-11-1209,-5 8 1136,-6 12-830,0-1 0,0 1-1,-1 0 1,1-1 0,-1 1 0,0-1 0,0 0 0,0-3-306,-1 7 31,1-1 0,-1 1-1,0 0 1,0-1 0,0 1-1,0 0 1,0 0 0,-1-1-1,1 1 1,0 0 0,0-1-1,0 1 1,0 0 0,0-1-1,0 1 1,0 0 0,-1 0-1,1-1 1,0 1 0,0 0-1,0 0 1,-1-1 0,1 1-1,0 0 1,0 0 0,-1-1-1,1 1 1,0 0 0,0 0-1,-1 0 1,1 0 0,0 0-1,-1-1 1,1 1 0,0 0-1,0 0 1,-1 0-1,1 0 1,0 0 0,-1 0-1,1 0 1,0 0 0,-1 0-1,1 0 1,0 0 0,-1 0-1,1 0 1,0 1 0,-1-1-1,1 0-30,-17 8 862,-16 17-398,1 1 0,0 2 0,3 1 0,-3 4-464,22-23 13,1 1 1,0 0-1,0 1 1,1 0-1,1 0 1,0 0-1,-2 7-13,7-15 3,0 1 1,1-1-1,-1 0 0,1 1 0,1-1 0,-1 1 1,0 0-1,1-1 0,0 1 0,0-1 0,1 1 0,-1-1 1,1 1-1,0 0 0,0-1 0,0 0 0,1 1 1,0-1-1,0 0 0,0 0 0,0 0 0,0 0 0,1 0 1,1 2-4,2 0 9,-1-1 0,1 1 1,0-1-1,0 0 1,0 0-1,1-1 1,0 0-1,0 0 0,0-1 1,0 0-1,0 0 1,1 0-1,0-1 1,-1 0-1,2 0-9,3 0 46,-1-1 0,1 0 0,0-1 0,0 0 0,0 0 0,-1-2-1,1 1 1,0-1 0,9-4-46,7-2 114,0-2 0,18-10-114,-37 16 75,-1 0 1,1-1-1,-1 0 0,-1-1 1,1 1-1,-1-1 0,0-1 1,0 0-1,0 0 1,0-2-76,-4 4 62,0 0 0,0-1 0,-1 1 0,0-1 0,0 1 0,-1-1 0,0 1 0,0-1 0,0 0 0,0 1 0,-1-1 0,0 0 0,0 0 0,-1 0 0,1 1 0,-2-4-62,-3-14 107,0 0 0,-2 0 0,-4-7-107,10 25 4,-4-7-3,-7-23 2,-2 0 0,-4-6-3,14 33-10,-1-1-1,0 1 1,0 0 0,-1 0-1,0 1 1,0-1 0,0 1-1,-1 1 1,0-1 0,-1 1-1,-1 0 11,8 5-17,0 0 0,-1 0 0,1 0 0,-1 1 0,1-1 0,-1 0 0,1 1 0,-1-1 0,1 1 0,-1 0 0,1 0 0,-1-1 0,0 1 17,1 0-37,1 1 0,-1-1 0,1 0 0,-1 0 0,1 0 0,-1 0 0,1 1 0,-1-1 0,1 0-1,-1 0 1,1 1 0,-1-1 0,1 0 0,-1 1 0,1-1 0,0 0 0,-1 1 0,1-1 0,-1 1 0,1-1 0,0 1 0,0-1 0,-1 1 0,1-1 37,-1 3-173,1 0 0,-1-1 0,1 1 0,0 0 0,-1-1-1,1 1 1,0 0 0,1-1 0,-1 1 0,0 0 0,1-1 0,0 1 0,0 1 173,9 27-3938,0 0-1,15 25 3939,-1-10-4538</inkml:trace>
  <inkml:trace contextRef="#ctx0" brushRef="#br0" timeOffset="21388.238">4075 2288 12928,'-5'-2'1237,"-1"0"0,1 1 0,-1 0 1,1 0-1,-1 1 0,0-1 1,0 1-1238,6 0 18,0 0-1,0 0 1,0 0 0,0 0 0,-1 0 0,1 0 0,0 0 0,0 0 0,0 0 0,0 0 0,0 0-1,0 0 1,-1 0 0,1 0 0,0 0 0,0 0 0,0 0 0,0 0 0,0 0 0,0 0-1,-1 0 1,1 0 0,0 0 0,0 0 0,0 0 0,0 0 0,0 0 0,0 0 0,0 0-1,0 0 1,-1 0 0,1 0 0,0 0 0,0 0 0,0 1 0,0-1 0,0 0 0,0 0 0,0 0-1,0 0 1,0 0 0,0 0 0,0 0 0,0 1 0,0-1 0,-1 0 0,1 0 0,0 0-1,0 0 1,0 0 0,0 0 0,0 1 0,0-1 0,0 0 0,0 0 0,1 0 0,-1 0 0,0 0-1,0 0 1,0 0 0,0 1 0,0-1 0,0 0-18,9 4 627,-1-6-402,0 1 0,-1-2-1,1 1 1,0-1 0,-1 0-1,1 0 1,-1-1 0,6-4-225,-35 14 591,19-6-890,1 1 0,0 0 0,0 0-1,-1 0 1,1 1 0,0-1-1,0 0 1,-1 2 299,3-3-96,0 0 0,0 0 0,-1 0 0,1 0 0,0 0 0,0 1 0,0-1 1,0 0-1,0 0 0,0 0 0,-1 0 0,1 1 0,0-1 0,0 0 0,0 0 0,0 0 0,0 1 0,0-1 0,0 0 0,0 0 1,0 0-1,0 0 0,0 1 0,0-1 0,0 0 0,0 0 0,0 0 0,0 1 0,0-1 0,0 0 0,0 0 0,0 0 0,0 1 0,0-1 1,1 0-1,-1 0 0,0 0 0,0 0 0,0 1 0,0-1 0,0 0 0,0 0 0,1 0 0,-1 0 0,0 0 0,0 0 0,0 1 0,0-1 1,1 0-1,-1 0 0,0 0 0,0 0 0,0 0 0,1 0 0,-1 0 0,0 0 0,0 0 0,0 0 0,1 0 0,-1 0 0,0 0 1,0 0-1,0 0 0,1 0 0,-1 0 96,9 5-4159,-4 6-145</inkml:trace>
  <inkml:trace contextRef="#ctx0" brushRef="#br0" timeOffset="21708.294">4516 1856 11776,'-11'-25'3898,"9"21"-733,4 6-1115,5 12 20,-3-1-1894,-1 2 0,0-1 0,-1 0 0,-1 0 0,0 1 0,-1-1 0,-1 1 0,0-1 0,0 1 0,-2-1 0,0 0 0,0 0 0,-2 0 0,-1 5-176,-27 61-674,8-21-4102,20-44 1549,5-2-1807</inkml:trace>
  <inkml:trace contextRef="#ctx0" brushRef="#br0" timeOffset="22060.892">4885 1832 11008,'1'-1'215,"0"1"1,-1 0-1,1 0 1,0 0-1,-1 0 1,1 0-1,0 0 1,-1 0-1,1 0 1,0 0-1,-1 0 1,1 0-1,0 0 1,-1 1-1,1-1 1,0 0-1,-1 0 1,1 1-1,0-1 1,-1 0-1,1 1 1,-1-1-1,1 1 1,-1-1-1,1 1 1,-1-1 0,1 1-1,-1-1 1,0 1-1,1-1 1,-1 1-1,0-1 1,1 1-1,-1 0 1,0-1-1,0 1 1,1 0-1,-1 0-215,1 0 242,-1 1 1,1 0-1,-1-1 0,0 1 0,1 0 0,-1-1 1,0 1-1,0 0 0,0 0 0,0-1 0,0 1 0,0 0 1,0-1-1,-1 1 0,1 0 0,-1-1 0,1 1 1,-1 1-243,-11 17 731,-40 69 282,50-87-1036,0 1 1,0 0 0,0 0 0,1 0 0,0 0 0,-1 0 0,1 1 0,0-1 0,0 0-1,1 1 1,-1-1 0,1 0 0,0 1 0,0-1 0,0 2 22,0-3-22,1 1 1,0 0-1,0-1 1,0 1-1,0 0 0,0-1 1,0 1-1,1-1 1,-1 0-1,1 1 1,0-1-1,0 0 0,-1 0 1,1 0-1,1 0 1,-1 0-1,0-1 1,1 1 21,25 17 72,-18-13-70,1 1 0,-2 0 0,1 1-1,-1 0 1,3 4-2,-9-9 19,-1 0-1,0 0 0,0 1 1,0-1-1,0 0 1,0 1-1,-1-1 1,1 1-1,-1 0 1,0-1-1,0 1 0,-1 0 1,1 0-1,-1 0 1,1 0-1,-1-1 1,-1 1-1,1 0 1,0 1-19,-1 2 198,-1 0 0,1 0 1,-1 0-1,-1 0 1,1 0-1,-1-1 0,0 1 1,-1-1-1,1 1 1,-4 3-199,5-8 3,0-1 0,0 1 0,0-1 0,-1 1 0,1-1 0,0 0 0,-1 0 1,1 0-1,0 0 0,-1 0 0,1-1 0,-1 1 0,0-1 0,1 0 0,-1 1 1,1-1-1,-1 0 0,1 0 0,-4-1-3,-5-1-504,-1 0 0,1 0-1,-9-4 505,15 4-392,-4 0-461,4 0-62,-1 1 0,1-1 0,-1 0 0,-3-3 915,7 4-542,1 0 1,-1 0-1,1 0 1,0 0 0,-1 0-1,1 0 1,0 0-1,0-1 1,0 1 0,0 0-1,0-2 542,-4-4-4730</inkml:trace>
  <inkml:trace contextRef="#ctx0" brushRef="#br0" timeOffset="22393.372">4894 1827 11264,'-16'-15'4224,"16"15"-3296,3 0 671,-3 0 33,9-4-544,4 1-64,10-2-480,-1 1-96,19 1-256,-10-2-64,13 5 0,-8 0-160,4 8 32,-8-4-768,2 4-320,-7 1-1056,5-2-384,-5-4-2719</inkml:trace>
  <inkml:trace contextRef="#ctx0" brushRef="#br0" timeOffset="23095.603">5394 2169 7168,'-2'1'614,"0"1"0,1-1-1,-1 0 1,1 1 0,-1-1 0,1 1 0,0-1 0,-1 1 0,1 0 0,0 0-1,-1 1-613,2-3 132,0 1 0,-1 0-1,1-1 1,0 1 0,0 0-1,0-1 1,-1 1-1,1 0 1,0-1 0,0 1-1,0 0 1,0-1 0,0 1-1,0 0 1,0 0-1,1-1 1,-1 1 0,0 0-1,0-1 1,0 1-1,1 0 1,-1-1 0,0 1-1,1-1 1,-1 1 0,0 0-1,1-1 1,-1 1-1,1-1 1,-1 1 0,1-1-1,-1 0 1,1 1-1,0-1 1,-1 1 0,1-1-1,-1 0 1,1 1-1,0-1 1,-1 0 0,1 0-132,4 2 153,0-1 1,0 0-1,0 0 0,0-1 1,0 1-1,0-1 1,0-1-1,0 1 0,0 0 1,0-1-1,0 0 1,0 0-1,0-1 0,3-1-153,13-5 268,0-1 0,12-7-268,-27 13 90,3-3-2,0 0-1,0-1 1,-1 1-1,1-2 1,-2 1 0,1-1-1,-1-1 1,0 1-1,-1-1 1,0 0 0,0-1-1,-1 1 1,0-1-1,1-4-87,6-16 298,-2-1-1,0 0 1,-2-1-1,0-8-297,-4 13 254,0 1 0,-2-1 1,-1-11-255,-1 34 39,-1 0 0,1 0 0,-1 0 0,1 0 1,-1 0-1,0 0 0,-1-1-39,2 4 10,0 0-1,-1 0 1,1 0-1,-1-1 1,0 1-1,1 0 1,-1 0-1,0 0 1,0 0-1,0 0 1,1 0-1,-1 1 1,0-1-1,0 0 1,0 0-1,0 1 1,-1-1-1,1 0 1,0 1-1,0-1 1,0 1-1,0 0 1,-1-1-1,1 1 1,0 0-10,-2 0 4,1 0 0,-1 0 0,1 0 0,-1 0 0,1 1 0,-1-1 0,1 1 0,-1 0 0,1 0 0,0 0 0,-1 0 0,1 0 0,0 0 0,0 1 0,0-1 0,0 1 0,0-1 0,0 1 0,0 0 0,0 1-4,-10 14 28,0 0 1,1 1 0,-4 10-29,-27 60 90,28-53-51,1 1 1,2 1 0,-1 13-40,9-39 9,-16 76-12,3 0 0,4 2 1,4-1-1,4 64 3,4-140-11,2 58-17,-1-60 31,1-1 0,0 1 0,0-1 0,1 1 0,0-1 0,1 0-3,-3-7-24,0 0 0,0 0 0,0 0 1,0-1-1,0 1 0,1 0 1,-1-1-1,1 1 0,-1-1 0,1 1 1,0-1-1,-1 0 0,1 0 0,0 0 1,0 0-1,0 0 0,0 0 1,0 0-1,1 0 24,-2-1-28,0 0 0,0 0 0,0 0 0,0 0 0,0 0 0,0 0 1,0 0-1,0 0 0,0 0 0,0 0 0,0-1 0,0 1 0,0 0 0,0-1 0,0 1 0,0-1 0,0 1 0,0-1 28,0 0-48,0 0 0,1 0-1,-1-1 1,0 1-1,0 0 1,0-1-1,0 1 1,0-1-1,-1 1 1,1-1-1,0 1 1,-1-1-1,1 0 1,-1 1 0,0-1 48,5-18-188,-2 0 0,-1 0 0,0-1 1,-1 1-1,-2-4 188,-1-26-315,-7-30 315,-2-4-165,10 82 159,1-1 0,0 1 0,0 0 0,0 0 0,0-1 0,1 1 0,-1 0 0,1 0 0,-1-1 0,1 1 0,0 0 0,0 0 0,0 0 0,0 0 0,0 0 0,0 0-1,0 0 1,1 0 0,0-1 6,3-1-4,-1 1 0,0-1 0,1 1 0,-1 0 0,1 1 0,5-3 4,6-3-73,0 2 0,0 0 0,0 0 0,1 2 0,7-2 73,12-2-504,117-30-6818,-111 30 2602</inkml:trace>
  <inkml:trace contextRef="#ctx0" brushRef="#br0" timeOffset="23690.284">6050 1916 9216,'-1'-1'86,"-1"-4"2250,3 6 530,10 7 805,5-2-2717,2 0 0,-1-2 0,1 0-1,-1 0 1,7-1-954,34 2 684,0-3-684,6 0 323,-36-1-468,-16-1-605,0 0 0,1 1 0,-1 1 0,0-1 0,0 2 0,4 1 750,-5 3-2992,-6-2-1866</inkml:trace>
  <inkml:trace contextRef="#ctx0" brushRef="#br0" timeOffset="24027.231">5921 2208 12032,'4'0'4575,"-4"0"-3583,36 5 384,-27-5-64,12-5-512,20 1-96,8 1-320,1 3-160,-11 0-128,-8 0-448,10 0-128,-10 0-928,8 3-288,-7 1-863,4-4-385,-5 0-1408</inkml:trace>
  <inkml:trace contextRef="#ctx0" brushRef="#br0" timeOffset="24427.821">7232 1851 8448,'-1'-3'669,"0"0"1,1-1 0,-1 1-1,1 0 1,0-1-1,0 1 1,0 0-1,0-1 1,0 1 0,1 0-1,0-1-669,11-39 3092,-7 24-2739,1 3 360,-4 10-352,0 0-1,0-1 1,0 1 0,-1 0 0,0-1 0,0 0-361,-1 5 61,0 1 1,0 0 0,0-1 0,0 1 0,-1-1 0,1 1 0,0-1 0,-1 1-1,1 0 1,-1-1 0,1 1 0,-1 0 0,0-1 0,0 1 0,1 0 0,-1 0-1,0 0 1,0 0 0,0 0 0,0 0 0,0 0 0,-1 0 0,1 0 0,0 0-1,0 1 1,0-1 0,-1 0 0,1 1 0,-1-1-62,-5-1 80,0 1 0,0-1 0,0 2 0,0-1 0,0 1 0,0 0 0,0 0 0,0 1 0,-2 0-80,3 0 14,0 0 0,-1 0 0,1 1 0,0 0 0,0 0 0,0 1 0,0 0 0,0 0 0,1 0 0,-2 1-14,-2 2 9,-2 1 5,0 1-1,0 0 1,1 1-1,0 0 1,0 1-1,1 0 1,-4 6-14,9-12 7,-10 14 18,0 0 0,1 1 1,0 0-1,2 1 0,0 0 1,1 1-1,-3 14-25,9-26 8,2 0-1,-1 0 1,1 0-1,1 1 1,-1-1 0,2 1-1,-1-1 1,1 1 0,1-1-1,0 1 1,0-1-1,1 1 1,0-1 0,0 0-1,1 0 1,1 0 0,-1 0-1,6 8-7,-4-9 30,1 0-1,1 0 0,-1-1 1,1 0-1,0-1 0,1 1 1,-1-1-1,1-1 0,1 1 1,-1-1-1,1-1 0,0 0 1,0 0-1,0 0 0,1-1-29,3 1 59,0 0-1,1-1 0,-1-1 1,1 0-1,0-1 1,-1 0-1,1-1 0,0-1 1,0 0-1,7-2-58,-17 3 41,-4 0-27,1 0 1,0 0-1,0 0 1,-1 0-1,1 0 1,0-1-1,0 1 1,-1 0-1,1 0 1,0 0 0,-1-1-1,1 1 1,0 0-1,-1 0 1,1-1-1,0 1 1,-1-1-1,1 1 1,-1-1-1,1 1 1,-1-1-1,1 1 1,-1-1 0,1 1-1,-1-1 1,1 0-1,-1 1 1,0-1-1,1 0 1,-1 1-1,0-1 1,0 0-1,1 1 1,-1-1 0,0-1-15,0 2 5,0 0 0,0-1 1,0 1-1,0-1 0,0 1 1,0 0-1,0-1 0,0 1 1,0 0-1,0-1 0,-1 1 1,1-1-1,0 1 0,0 0 1,0-1-1,-1 1 0,1 0 1,0-1-1,0 1 0,-1 0 1,1 0-1,0-1 0,0 1 1,-1 0-1,1 0 0,-1-1-5,-3-1-26,-1-1 0,1 1 0,-1-1 0,0 1 0,0 1 0,0-1 0,0 1 0,0 0 0,-3 0 26,-161-21-1929,53 11-2778,72 7 1108,27 0-2331</inkml:trace>
  <inkml:trace contextRef="#ctx0" brushRef="#br0" timeOffset="25663.38">459 3285 9984,'-17'0'5776,"16"0"-4705,6 0 817,17-6-401,-15 4-1213,0 0 1,1 1-1,-1-1 1,1 1-1,4 0-274,57 6 891,-51-2-865,-1-2-1,1 0 1,-1-1-1,1-1 1,3-1-26,5-2-45,-2-1 0,17-6 45,-5-3-2646,-38 10-2842,1 4 1003</inkml:trace>
  <inkml:trace contextRef="#ctx0" brushRef="#br0" timeOffset="26039.663">810 3048 8448,'0'0'138,"-1"-1"-1,1 0 1,0 1 0,0-1 0,-1 0-1,1 0 1,0 1 0,0-1 0,0 0 0,0 0-1,0 1 1,0-1 0,0 0 0,0 0-1,0 1 1,0-1 0,0 0 0,0 0 0,1 1-1,-1-1 1,0 0 0,0 1 0,1-1-1,-1 0 1,1 1 0,-1-1 0,1 0 0,-1 1-1,1-1 1,-1 1 0,1-1 0,-1 1-1,1-1 1,-1 1 0,1 0 0,0-1 0,-1 1-1,1-1 1,0 1 0,0 0 0,-1 0 0,1 0-1,0-1 1,0 1 0,-1 0 0,1 0-1,0 0 1,0 0 0,-1 0 0,1 0-138,2 0 319,1 0-1,-1 0 1,0 1 0,0-1 0,0 0 0,0 1 0,0 0 0,-1 0 0,1 0-1,0 0 1,0 0 0,0 1 0,0 0-319,28 26 1355,-27-23-1203,1-1 0,0 1 1,0-1-1,0 1 0,0-2 0,1 1 1,-1-1-1,1 1 0,6 1-152,2-1 114,1-1 0,0 0 0,-1-1 1,1-1-1,4 0-114,-3 0 149,0 0 0,0 1 1,0 1-1,5 1-149,-19-3 37,-1-1-1,1 1 1,-1 0 0,1-1-1,0 1 1,-1 0-1,1 0 1,-1 0-1,0 0 1,1 0-1,-1 0 1,0 0 0,0 1-1,0-1 1,1 0-1,-1 1 1,-1-1-1,1 1 1,0 0-37,0 1 36,0-1 0,0 1 0,0 0 0,-1-1 0,1 1 0,-1 0 0,0 0 0,0-1 0,0 1 0,0 0 0,-1 1-36,-1 5 41,0 0 1,0 0-1,-1 0 1,-1-1-1,1 1 1,-1-1 0,-2 1-42,-8 14 16,-2 0 1,-2 1-17,3-5-1801,2 0 0,0 0-1,-3 8 1802,12-15-2736,3 0-2042</inkml:trace>
  <inkml:trace contextRef="#ctx0" brushRef="#br0" timeOffset="26377.479">1260 3362 12416,'0'-12'4639,"5"12"-3583,-5 0 160,0 0-64,0 3-704,-5 6-160,2-2-256,-1 1-32,4 1 0,0-2-576,0 1-256,4-4-608,-1-1-320,6-3-447,0 0-161,5 0-1536</inkml:trace>
  <inkml:trace contextRef="#ctx0" brushRef="#br0" timeOffset="26691.237">1631 2867 9984,'-4'-2'538,"0"1"0,0 0 0,-1 0 0,1 0 1,0 1-1,0-1 0,-1 1 0,1 0 0,0 0 0,0 1 1,-2 0-539,6-1 43,0 0 1,0 0-1,0 0 1,-1 0 0,1 0-1,0 0 1,0 0 0,0 0-1,0 1 1,0-1 0,0 0-1,0 0 1,-1 0 0,1 0-1,0 0 1,0 1 0,0-1-1,0 0 1,0 0 0,0 0-1,0 0 1,0 0 0,0 1-1,0-1 1,0 0-1,0 0 1,0 0 0,0 0-1,0 1 1,0-1 0,0 0-1,0 0 1,0 0 0,0 0-1,0 1 1,0-1 0,0 0-1,1 0 1,-1 0 0,0 0-1,0 0 1,0 0 0,0 1-1,0-1 1,0 0 0,0 0-1,1 0 1,-1 0 0,0 0-1,0 0 1,0 0-1,0 0 1,0 0 0,1 0-1,-1 1 1,0-1 0,0 0-1,0 0 1,0 0 0,1 0-1,-1 0 1,0 0-44,9 5 456,-9-5-355,10 4 323,1-1-1,-1 0 0,3 0-423,-6-2 272,1 0 0,-1 1 0,-1 0 0,1 1 0,0 0 0,-1 0 0,1 0 0,4 4-272,-4-1 108,1 0 1,-1 1-1,0 0 1,-1 0-1,0 1 1,0 0-1,-1 0 1,0 0-1,0 1 1,-1 0-1,0 0 1,0 0-1,-1 0 1,-1 0-1,1 1 1,-1-1-1,-1 1 1,0 0-1,0-1 1,-1 1-1,0 0 1,-1 0-1,0-1 1,-1 1-1,0-1 1,0 1-1,-1-1 1,0 0-1,-2 4-108,-3 2 28,0 0 0,-2 0 0,0-1 0,0-1 0,-1 0 0,-1 0 0,0-1 0,-7 5-28,11-10-19,0 0-1,1 1 1,0-1-1,1 1 1,-1 2 19,6-8-4,0 0-1,0-1 1,0 1 0,0 0-1,0-1 1,1 1 0,-1 0 0,1 0-1,-1 0 1,1 0 0,0 0 0,0-1-1,0 3 5,0-3 0,0 1 0,0-1 0,1 0 0,-1 0 0,1 0 0,-1 0 0,1 0 0,0 0 0,-1 0 0,1 0-1,0 0 1,-1 0 0,1 0 0,0 0 0,0-1 0,0 1 0,0 0 0,0 0 0,0-1 0,0 1 0,0-1 0,0 1 0,1-1 0,6 3 2,-1-1 1,1-1-1,-1 1 1,1-1-1,-1-1 1,1 1 0,0-1-1,-1-1 1,3 0-3,-4 1 14,39-5-7,-26 3-218,-1 1 1,8 0 210,-20 1-840,0 0 0,0 1 0,0 0 0,0 0 1,4 2 839,-8-2-385,-1-1 51,-1 0 0,1 0 0,0 1 0,0-1 0,-1 0 0,1 0 0,0 1 0,0-1 0,-1 1 1,1-1-1,0 1 0,-1-1 0,1 1 0,-1-1 0,1 1 0,0 0 334,-1 3-4677</inkml:trace>
  <inkml:trace contextRef="#ctx0" brushRef="#br0" timeOffset="27060.796">645 3623 11136,'4'-3'842,"-1"1"0,1-1 0,0 1 1,0 0-1,0 0 0,0 0 0,0 1 1,2-1-843,1 0 645,0 0 1,0 1 0,0 0 0,0 1 0,1 0-646,13 0 476,0 2 1,0 0 0,4 2-477,4 1 570,28 3-399,0-3 0,0-2-1,43-3-170,284-40-715,-132 6-5522,-181 25 2662,11-3-1289</inkml:trace>
  <inkml:trace contextRef="#ctx0" brushRef="#br0" timeOffset="27880.645">6273 2799 9472,'-15'-7'3061,"12"4"-364,5 2-1177,6 0-547,-8 1-953,148 4 3193,-63 2-3823,50 12 610,-85-10-6661,-37-5 2384</inkml:trace>
  <inkml:trace contextRef="#ctx0" brushRef="#br0" timeOffset="28609.838">7223 2918 11136,'-1'0'161,"-7"0"2723,10-1-364,19-2 304,8-7-1717,-12 5-613,-1-1 1,9-4-495,-24 9 426,-3 1-424,1 1-1,-1-1 1,0 1-1,0-1 1,1 1-1,-1 0 1,1-1-1,-1 1 1,1 0 0,-1 0-1,0 1-1,-10 5-838,0 0-2207,11-6 682,3-1-591,9 0-1078</inkml:trace>
  <inkml:trace contextRef="#ctx0" brushRef="#br0" timeOffset="29048.64">7490 2580 9600,'-11'-6'3120,"11"6"-2921,-1 0 0,1 0 0,0 0 0,0 0 0,-1 0 1,1 0-1,0 0 0,0 0 0,-1 0 0,1 0 0,0 0 0,0 0 1,-1 0-1,1 0 0,0 0 0,0 0 0,0 1 0,-1-1 0,1 0 1,0 0-1,0 0 0,0 0 0,-1 0 0,1 1 0,0-1 1,0 0-1,0 0-199,0 0 30,0 1 0,0-1 0,-1 0 0,1 0 0,0 0 0,0 0 1,0 0-1,0 0 0,0 0 0,0 1 0,0-1 0,0 0 0,0 0 0,0 0 0,0 0 1,0 0-1,0 0 0,0 1 0,0-1 0,0 0 0,0 0 0,0 0 0,0 0 0,0 0 1,1 0-1,-1 0 0,0 1 0,0-1 0,0 0 0,0 0 0,0 0 0,0 0 1,0 0-1,0 0 0,0 0 0,0 0 0,0 0 0,1 0 0,-1 0 0,0 1 0,0-1 1,0 0-1,0 0 0,0 0 0,0 0 0,1 0 0,-1 0 0,0 0 0,0 0 1,0 0-1,0 0 0,0 0 0,0 0 0,0 0 0,1 0 0,-1 0 0,0 0 0,0 0 1,0 0-1,0-1 0,0 1 0,0 0 0,1 0-30,12 0 829,-5 0-624,0-1 1,0 1-1,0 1 0,0 0 1,0 0-1,0 0 1,0 1-1,-1 0 0,1 1 1,-1 0-1,5 1-205,-2 3 120,1-1 0,-1 1 0,0 1 0,8 7-120,-14-10 92,1-1 0,-1 1 1,0-1-1,-1 1 0,1 0 0,-1 1 1,0-1-1,0 0 0,0 1 1,1 4-93,-4-8 15,0 0 0,1 0 0,-1 1 0,0-1 0,0 0 0,0 0 0,-1 0 0,1 0 0,0 0 0,-1 0 0,1 1 0,-1-1 0,0 0 0,0 0 0,0 0 0,0-1 0,0 1 0,0 0 0,0 0 0,-1-1 0,1 1 0,-1 0-15,-6 7 15,-1-1 0,0 0 0,-9 5-15,-9 10-18,27-23 19,-5 4 0,1 0 0,0 1 1,0-1-1,1 1 0,-1 2-1,3-7-3,1 1-1,-1 0 0,1 0 0,-1-1 0,1 1 1,0 0-1,-1 0 0,1 0 0,0 0 0,0 0 0,0-1 1,-1 1-1,1 0 0,0 0 0,0 0 0,0 0 1,1 0-1,-1 0 0,0 0 0,0-1 0,0 1 1,1 0-1,-1 0 0,0 0 0,1 0 0,-1-1 1,0 1-1,1 0 0,-1 0 0,1-1 0,0 1 1,-1 0-1,1-1 0,0 1 0,-1 0 0,1-1 1,0 1 3,2 0 5,0 1 1,1-1 0,-1 0 0,1 0-1,-1 0 1,0 0 0,1-1 0,0 1-1,-1-1 1,1 0 0,-1 0 0,1 0 0,0 0-6,7-1 10,90 1-431,-56 0-4907,-44 0 4897,0 0 26,-1 0 1,1 0 0,0 0-1,0 0 1,-1 0-1,1 0 1,0 1 0,-1-1-1,1 0 1,0 0 0,-1 0-1,1 1 1,0-1-1,-1 0 1,1 1 0,0 0 404,4 3-4208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5:4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752 44 7552,'4'-26'4539,"-3"9"2825,-1 17-6548,0 0-48,2 0-470,1 1-1,-1-1 1,0 1-1,0 0 1,1 0-1,-1 0 1,0 0-1,0 0 1,0 1-1,0-1 1,0 1-298,13 6 519,26 8 298,1-3 0,29 5-817,-27-8 258,-1 3 0,18 8-258,-53-18 67,0 1 1,0 0 0,-1 0-1,4 4-67,-9-7 36,0 0 0,0 1 0,0 0 0,0-1-1,0 1 1,0 0 0,-1 0 0,1 0 0,-1 0 0,1 1-1,-1-1 1,0 0 0,0 0 0,0 1 0,0-1 0,0 1-1,0 1-35,-1 1 21,0 1 0,0-1 0,-1 0 0,0 0 0,0 1 0,0-1 0,0 0 0,-1 0 0,0 0 0,0 0 0,0 0 0,-1-1 0,1 1 0,-1-1 0,-2 3-21,-8 10 18,-1-1 0,0-1 0,-6 4-18,11-10 21,-113 101 591,41-40-2044,30-21-4100,56-53 2497,3-1-2388</inkml:trace>
  <inkml:trace contextRef="#ctx0" brushRef="#br0" timeOffset="443.441">13 794 10880,'-1'0'180,"1"0"0,-1 0 0,1 0 0,-1 0 0,1 0 0,-1 0 0,1 0 0,-1 1 0,1-1 0,-1 0 0,1 0 0,-1 0 0,1 0 0,-1 1 0,1-1 0,0 0 0,-1 0 0,1 1 0,-1-1 0,1 0 0,0 1 0,-1-1 0,1 1 0,0-1 0,-1 0 0,1 1 0,0-1 0,0 1-180,0 0 236,1-1-1,-1 1 1,1-1 0,-1 1-1,1-1 1,0 1 0,-1-1-1,1 0 1,0 1 0,-1-1-1,1 0 1,0 1 0,-1-1-1,1 0 1,1 0-236,5 2 713,0 0 1,0-1-1,0 0 1,1 0-714,159-5 1739,36 1-1484,208 20 487,16-1 234,-340-14-874,31-1-338,17-5 236,-132 4-28,31-3-1004,17-4 1032,-39 5-823,-1 0-1,-1-1 1,1-1 0,0 0 0,-1-1-1,4-2 824,18-10-5775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5:5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1027 5 9600,'1'-5'3380,"2"9"-1915,1 16 1199,-5 4-1991,-1 1 1,-1-1-1,-2-1 1,0 1-1,-1-1 1,-2 3-674,-15 38 695,-22 40-695,-21 27 474,-29 34-474,-2 6 139,49-83-89,-189 334 151,-77 137-1028,313-558 808,-15 29-993,1 0-1,1 1 0,2 1 1,-1 6 1012,10-24-1671,1 0 0,0-1 0,1 2 1671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5:55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4464 471 9856,'-5'-1'1603,"1"0"1,-1 0-1,0 0 1,0 1-1,0 0 1,-2 0-1604,7 0 12,0 0 0,0 0-1,0-1 1,0 1 0,0 0 0,0 0 0,0 0 0,0 0 0,0 0 0,0 0 0,0 0-1,0 0 1,0 0 0,-1 0 0,1 0 0,0 0 0,0 0 0,0 0 0,0 0 0,0 0-1,0 0 1,0 0 0,0 0 0,0 0 0,0 0 0,0 0 0,0 0 0,0 0 0,0 0 0,0 0-1,0 0 1,0 1 0,0-1 0,-1 0 0,1 0 0,0 0 0,0 0 0,0 0 0,0 0-1,0 0 1,0 0 0,0 0 0,0 0 0,0 0 0,0 0 0,0 0 0,0 0 0,0 0-1,0 0 1,0 0 0,0 0 0,0 0 0,0 1 0,0-1 0,0 0 0,0 0 0,0 0-1,0 0 1,0 0 0,0 0 0,0 0 0,0 0 0,0 0 0,0 0 0,0 0 0,0 0 0,0 0-1,0 0 1,0 0-12,6 4 572,8 2 244,288 42 970,-277-43-2095,-8-3-1912,1-1 0,0 0 1,5-2 2220,-3 1-2970,-6 0-1088</inkml:trace>
  <inkml:trace contextRef="#ctx0" brushRef="#br0" timeOffset="496.775">5133 95 8704,'6'-14'1116,"9"-16"1954,-15 29-3073,14-20 1825,-11 16-422,1 1 0,0-1 0,0 1 0,3-4-1400,-7 8 43,1 0 1,-1 0 0,0-1 0,0 1 0,0 0-1,0 0 1,0 0 0,0 0 0,1-1-1,-1 1 1,0 0 0,0 0 0,0 0 0,0 0-1,1 0 1,-1 0 0,0 0 0,0-1-1,0 1 1,0 0 0,1 0 0,-1 0 0,0 0-1,0 0 1,1 0 0,-1 0 0,0 0-1,0 0 1,0 0 0,1 0 0,-1 0 0,0 0-1,0 0 1,0 0 0,1 0 0,-1 0-1,0 1 1,0-1 0,0 0 0,1 0 0,-1 0-1,0 0 1,0 0 0,0 0 0,0 0-1,0 1 1,1-1 0,-1 0 0,0 0 0,0 0-1,0 0 1,0 1 0,0-1 0,0 0-1,0 0 1,1 0 0,-1 1 0,0-1-1,0 0 1,0 0 0,0 0 0,0 1 0,0-1-1,0 0-43,-1 22 1315,1-17-1101,-11 81 1718,-9 29-1932,-9 70 234,14 18-69,10-109-134,-2 34-3513,6-93-2534,1-26 769</inkml:trace>
  <inkml:trace contextRef="#ctx0" brushRef="#br0" timeOffset="846.629">5364 641 11008,'0'-1'250,"0"1"1,0-1-1,0 0 1,0 1-1,0-1 1,-1 1 0,1-1-1,0 1 1,-1-1-1,1 1 1,0 0-1,-1-1 1,1 1 0,0-1-1,-1 1 1,1 0-1,-1-1 1,1 1-1,-1 0 1,1-1-1,-1 1 1,1 0 0,-1 0-1,1-1 1,-1 1-1,1 0 1,-1 0-1,1 0 1,-1 0-1,1 0 1,-1 0 0,0 0-1,1 0 1,-1 0-1,1 0 1,-1 0-1,0 0-250,0 0 420,1 0-384,0 0 0,0 0 0,0 0 1,0 1-1,0-1 0,-1 0 0,1 0 0,0 0 0,0 0 0,0 0 1,0 0-1,0 0 0,0 0 0,0 1 0,0-1 0,0 0 0,0 0 0,0 0 1,0 0-1,0 0 0,0 0 0,0 0 0,0 1 0,0-1 0,0 0 1,0 0-1,0 0 0,0 0 0,0 0 0,0 1 0,0-1 0,0 0 0,0 0 1,0 0-1,0 0 0,0 0 0,0 0 0,0 0 0,0 1 0,0-1 1,0 0-1,0 0 0,1 0 0,-1 0 0,0 0 0,0 0 0,0 0 0,0 0-36,4 6 186,-1-4-68,0-1-1,0 1 1,0-1-1,0 1 1,0-1-1,0 0 1,0 0-1,0 0 1,1-1-1,-1 1 1,0-1 0,0 0-1,1 0-117,46-1 804,-45 0-731,23-7 399,-14 3-157,-14 5-309,0 0-1,0 0 0,0 0 0,0 0 0,0 0 0,1-1 1,-1 1-1,0 0 0,0 0 0,0 0 0,0 0 1,0 0-1,0 0 0,0 0 0,0 0 0,1 0 1,-1 0-1,0 0 0,0 0 0,0 0 0,0 0 0,0 0 1,0-1-1,0 1 0,0 0 0,0 0 0,0 0 1,0 0-1,0 0 0,0 0 0,0 0 0,0 0 1,1-1-1,-1 1 0,0 0 0,0 0 0,0 0 0,0 0 1,0 0-1,0 0 0,0 0 0,0-1 0,-1 1 1,1 0-1,0 0 0,0 0 0,0 0 0,0 0 1,0 0-1,0 0 0,0 0 0,0-1 0,0 1 0,0 0 1,0 0-1,0 0 0,0 0 0,0 0-5,-2 0-2,1-1 0,-1 1 0,1 0 0,0 0 0,-1 0-1,1 0 1,0 1 0,-1-1 0,1 0 0,0 0 0,-1 1 0,1-1 0,0 1 0,-1 0 2,-16 7-88,13-5 75,0 0-1,0 0 1,1 1 0,-1 0 0,-1 1 13,-5 5-1342,8-3-48,1-2-5433,2-5 2002</inkml:trace>
  <inkml:trace contextRef="#ctx0" brushRef="#br0" timeOffset="1477.792">5758 126 8960,'-1'-2'435,"0"-1"1,1 1 0,0 0-1,-1 0 1,1-1 0,0 1-1,0-1 1,1 1-1,-1 0 1,0 0 0,1-1-1,-1 1 1,1 0 0,0 0-1,0-1 1,0 0-436,-1 3 32,1-10 1872,-1 9-1782,0 0 0,0 0 0,0 0 0,0 0 0,0 1 0,0-1 0,0 0-1,0 0 1,1 0 0,-1 1 0,0-1 0,0 0 0,1 0 0,-1 0-1,0 1 1,1-1 0,-1 0 0,1 1 0,-1-1 0,1 0 0,-1 1-1,1-1 1,0 1 0,-1-1 0,1 1 0,0-1 0,0 0-122,9-4 358,1 1 1,-1 0-1,1 0 1,0 1-1,0 0 0,1 1 1,-1 0-1,0 1 1,5 0-359,19 1 213,0 1 1,15 3-214,-31-2 99,0 0 0,0 2 1,-1 0-1,1 1 0,-1 0 0,2 3-99,-14-6 60,-1 0 1,0 1-1,0 0 0,0 0 0,-1 0 1,1 0-1,-1 1 0,1 0 0,-1 0 0,0 0 1,-1 0-1,1 0 0,-1 1 0,0 0 0,0 0 1,0 0-1,-1 0 0,1 0 0,-1 0 0,-1 1 1,1-1-1,-1 1-60,1 4 42,-1 1 1,0-1 0,-1 0-1,-1 0 1,1 0-1,-2 1 1,1-1-1,-1 0 1,-1-1-1,0 1 1,0 0 0,-1-1-1,0 1 1,-1-1-1,0 0 1,-2 3-43,-14 17 128,-1 0 0,-1-1 1,-26 23-129,22-22 80,-7 8-100,-4 8 20,28-32-12,0 1 0,1 0 0,1 1 0,0-1 0,-3 10 12,11-21 6,-1-1-1,0 0 0,1 0 0,0 0 1,-1 1-1,1-1 0,0 0 0,0 1 1,0-1-1,1 0 0,-1 0 0,1 1 0,-1-1 1,1 0-1,-1 0 0,1 0 0,0 0 1,0 0-1,0 0 0,1 0 0,-1 0 0,0 0 1,1 0-1,-1 0 0,2 0-5,2 3 21,0 0 0,0-1 0,1 1 0,0-1 0,0-1 0,0 1 0,6 2-21,21 8 34,0-1 0,1-1 0,0-2 0,1-2 0,25 3-34,-5-6-426,-48-4-490,0-1-1,0 0 1,0-1-1,0 0 1,0 0-1,6-2 917,-11 2-719,0 0 0,0 0-1,0 0 1,0 0 0,0 0-1,0-1 1,-1 1 0,2-1 719,2-3-4949</inkml:trace>
  <inkml:trace contextRef="#ctx0" brushRef="#br0" timeOffset="-3820.066">108 732 8704,'-6'-2'688,"-1"0"0,0 0 1,0 1-1,-1-1 1,1 2-1,0-1 0,0 1 1,0 0-1,-1 1 0,1-1 1,0 1-1,0 1 0,0-1 1,-1 2-689,8-3 76,0 0 1,0 0-1,0 0 0,0 0 1,0 0-1,0 0 1,0 0-1,0 0 0,0 0 1,0 0-1,0 0 1,0 0-1,0 0 0,0 0 1,0 0-1,0 0 1,0 0-1,0 0 1,0 0-1,0 0 0,0 0 1,0 0-1,0 0 1,0 0-1,0 0 0,0 1-76,8-1 809,12-2-143,22-5 2467,37 0-3133,-57 6 362,0 2 0,-1 0 0,1 1 0,16 5-362,38 9 48,246 47-458,-283-60-2629,-14-3-2032,-21 0 3906,9 0-3901</inkml:trace>
  <inkml:trace contextRef="#ctx0" brushRef="#br0" timeOffset="-3271.36">1391 587 9344,'7'-8'1864,"-2"3"-982,-1 0-1,0 0 0,0-1 1,0 1-1,0-1 1,-1 0-1,0 0 0,0 0 1,1-5-882,-3-13 1846,-1 23-1777,-1 0 0,1-1 0,0 1 0,0 0 0,0 0 0,-1 0 0,1 0 0,0 0 0,-1 0 0,1-1 0,-1 1 0,0 0 0,1 0 0,-1 0 0,0 1 1,1-1-1,-1 0 0,0 0 0,0 0 0,0 0 0,0 1-69,-2-2 100,-1 1 1,1 0 0,-1 0 0,1 0 0,-1 0 0,1 1 0,-1 0-1,0-1 1,1 1 0,-1 0 0,0 1 0,-1 0-101,-7 0 165,0 2 1,0 0-1,-7 3-165,3 0 39,0 1 0,0 1 0,1 0 0,0 1 0,0 1 0,1 0 0,0 1 1,1 1-1,-4 4-39,0 1 35,1 2 1,1-1 0,1 2-1,0 0 1,1 1 0,-5 13-36,8-14-1,1 1 1,1 0 0,1 1-1,0 0 1,-2 19 0,8-33 7,0 1-1,0 0 0,0-1 1,1 1-1,1 0 1,-1 0-1,2-1 1,-1 1-1,1-1 0,0 1 1,1-1-1,0 0 1,0 1-1,1-2 0,0 1 1,2 4-7,0-6 26,-1 1 0,1 0 0,0-1-1,1 0 1,0 0 0,-1-1 0,2 0 0,-1 0 0,1-1 0,-1 0 0,1 0-1,0-1 1,1 1-26,11 2 88,0 0 0,0-2 0,0 0 0,18 1-88,-18-4 64,0-1 0,0 0 0,0-2 0,0 0 0,3-1-64,-8 0 57,0 0 0,0-1 0,0 0 0,-1-1 1,0-1-1,0 0 0,2-2-57,-10 5 40,-1 0 0,1-1 0,0 1 1,-1-1-1,0 0 0,0-1 0,0 0 0,0 1 0,-1-1 1,0-1-1,0 1 0,0-1 0,-1 1 0,1-1 1,1-5-41,-2 3 20,1 1 0,-1-1 0,0-1 0,-1 1 0,0 0 0,0-1 0,-1 1 0,0-1 0,0 0 0,-1 1 0,0-1 0,-1 0 1,0 1-1,0-1 0,-1 1 0,0-1 0,-3-6-20,0-1-4,-2 0-1,0 1 1,0 0 0,-2 0 0,0 1-1,0 0 1,-1 1 0,-1 0-1,0 0 1,-1 1 4,-3-2-28,-1 0-1,0 1 1,-1 1 0,0 1-1,-8-4 29,-11-3-395,-2 1-1,-4 0 396,11 6-1045,20 10 20,8 5-646,10 11-2295,1-3-1393</inkml:trace>
  <inkml:trace contextRef="#ctx0" brushRef="#br0" timeOffset="-2834.186">1798 1029 9728,'0'0'232,"0"-1"1,0 0-1,0 0 0,0 1 1,0-1-1,0 0 1,0 1-1,0-1 1,0 0-1,0 0 1,1 1-1,-1-1 1,0 0-1,0 1 0,1-1 1,-1 1-1,0-1 1,1 0-1,-1 1 1,1-1-1,-1 1 1,1-1-1,-1 1 0,1-1 1,-1 1-1,1-1 1,0 1-1,-1 0 1,1-1-1,-1 1 1,1 0-1,0 0 0,-1-1 1,1 1-1,0 0 1,0 0-1,-1 0 1,1 0-1,0 0 1,-1 0-1,1 0-232,0 0 443,12-3 3151,38-21-2954,-49 24-202,-16 7 20,10-4-464,-3 0-299,0 1 1,1 0-1,-1 0 0,1 1 1,0 0-1,0 0 1,0 1 304,6-6-120,-1 0 1,1 1-1,0-1 1,0 0 0,0 1-1,0-1 1,0 0 0,-1 1-1,1-1 1,0 0-1,0 1 1,0-1 0,0 1-1,0-1 1,0 0-1,0 1 1,0-1 0,0 0-1,0 1 1,0-1 0,0 0-1,1 1 1,-1-1-1,0 0 1,0 1 0,0-1-1,0 0 1,1 1-1,-1-1 1,0 0 0,0 1-1,1-1 120,1 6-9123,-2-6 5230</inkml:trace>
  <inkml:trace contextRef="#ctx0" brushRef="#br0" timeOffset="-2489.507">2194 372 11776,'4'-24'3898,"-4"24"-3848,0 0 0,0 0-1,0 0 1,0 0 0,0 0-1,0 0 1,0 0 0,0 0 0,0 0-1,0 0 1,0 0 0,0 0-1,0-1 1,0 1 0,0 0-1,0 0 1,0 0 0,0 0 0,0 0-1,0 0 1,0 0 0,0 0-1,0 0 1,0 0 0,0 0-1,0 0 1,0 0 0,0 0 0,1 0-1,-1 0 1,0 0 0,0 0-1,0 0 1,0 0 0,0 0-1,0 0 1,0 0 0,0 0 0,0 0-1,0 0 1,0 0 0,0 0-1,0 0 1,0 0 0,0 0-1,1 0 1,-1 0 0,0 0 0,0 0-1,0 0 1,0 0 0,0 0-1,0 0 1,0 0 0,0 0-1,0 0 1,0 0 0,0 0 0,0 0-1,0 0 1,0 0 0,0 0-50,5 6 1962,1 7-131,-5 1-639,0 0 0,-2 8-1192,1-8 165,-2 15 21,-1-1 1,-2 0 0,-1-1-1,-1 1 1,-5 10-187,-10 44-1029,18-64 483,-37 145-8982,32-135 5064</inkml:trace>
  <inkml:trace contextRef="#ctx0" brushRef="#br0" timeOffset="-2052.894">2596 423 10368,'1'0'66,"6"-9"1477,0 1 0,0 0 0,1 1 0,1 0 0,-1 0-1543,-7 7 1376,-1 2-1201,-1 0 0,0 0 0,0 0 0,1-1 0,-1 1 0,0 0 1,-1 0-1,1 0 0,0-1 0,0 1 0,-1 0 0,1-1 0,-1 0 0,1 1 0,-1-1 1,0 0-1,0 0 0,1 1 0,-2-1-175,-1 1 139,-75 47 464,47-30-491,-2 5 12,32-23-129,1 0-1,-1 1 1,1-1-1,-1 0 1,1 1 0,-1 0-1,1-1 1,0 1-1,0 0 1,0-1-1,0 1 1,0 0 0,0 0-1,1 0 1,-1 0-1,1 0 1,-1 1 5,1-1-11,1 0 0,-1-1 1,1 1-1,0 0 0,-1-1 0,1 1 1,0 0-1,0-1 0,0 1 0,0-1 1,0 0-1,0 1 0,0-1 0,1 0 1,-1 1-1,0-1 0,1 0 0,-1 0 1,1 0-1,0 0 0,-1-1 0,1 1 11,10 5-43,0 0 0,11 3 43,-3-1 8,-9-2-20,-1 0-1,0 1 1,0 0-1,-1 1 1,0 0-1,-1 0 1,1 1-1,4 7 13,13 19 70,17 29-70,-30-44 116,-3-5-28,2 3 398,0 2 0,8 17-486,-18-32 124,0 1-1,0-1 1,0 0-1,0 1 1,-1-1-1,0 1 1,0-1-1,0 1 1,-1 0-1,0-1 0,0 1 1,-1 0-1,1-1 1,-1 1-124,0-3 37,0-1 1,0 0-1,0 0 0,0 0 1,0 1-1,-1-1 1,1 0-1,0 0 1,-1-1-1,0 1 0,1 0 1,-1 0-1,0-1 1,0 1-1,0-1 0,0 0 1,0 1-1,0-1 1,-1 0-1,1 0 0,0-1 1,0 1-1,-3 0-37,-3 1 11,-1 0-1,0-1 0,0 0 1,0 0-1,-5-1-10,-9-1-275,0-1 0,-23-4 275,21 2-501,25 4 500,-27-5-2510,-15-3 2511,35 6-1082,0 0 1,0 0 0,1-1 0,-1 0 0,1 0-1,0 0 1,0-1 0,-6-4 1081,3-1-4725</inkml:trace>
  <inkml:trace contextRef="#ctx0" brushRef="#br0" timeOffset="-1726.813">2676 336 11648,'-5'-7'4288,"5"7"-3329,14 7 449,-10-7-64,14 5-576,-4-2-96,35 1-320,-14 1-160,28 2-96,-14 1-96,8 1 32,-12-2-544,-4 1-128,-5-4-1504,-6 4-607,-3-4-2337</inkml:trace>
  <inkml:trace contextRef="#ctx0" brushRef="#br0" timeOffset="-936.942">3492 503 11264,'-38'-5'5215,"-17"2"-649,128 4-3453,12 0-1635,1-3 0,52-10 522,-132 11-542,-2 1-408,0-1 1,-1 0-1,1 0 0,0 0 1,3-2 949,2-1-4816</inkml:trace>
  <inkml:trace contextRef="#ctx0" brushRef="#br0" timeOffset="-586.045">3282 633 11520,'-5'20'4288,"5"-20"-3329,27 24 385,-22-24-128,26 4-608,-4 1-160,39 2-288,-12-4-64,14 2-32,-16-1-768,-2-1-224,-10-3-1184,-8 0-415,-7 0-2113</inkml:trace>
  <inkml:trace contextRef="#ctx0" brushRef="#br0" timeOffset="4262.878">2827 1017 7808,'32'-1'7373,"-2"-1"-5339,-21 2-1737,0-1-1,0-1 0,-1 0 0,7-1-296,-2-1 202,-2 1-122,-1 0-1,1 0 0,-1-2 1,0 1-1,-1-1 1,1-1-1,-1 0 0,0 0 1,0 0-1,-1-1 1,0-1-1,0 1 0,0-2 1,-1 1-1,-1-1 1,1 1-1,-1-2 0,3-6-79,16-29 59,-3-1 0,-1-2-1,-3 1 1,-1-2 0,-3 0-1,-2-1 1,-2-1 0,2-33-59,-8 48 152,4-51 237,-8 74-291,0 0-1,-1 0 1,0 0-1,-1 0 1,-1-4-98,3 16 1,-6-13 163,-1 11 3,6 3-151,0 0-1,1 0 1,-1 1-1,0-1 1,0 0-1,1 1 1,-1-1 0,0 1-1,1-1 1,-1 1-1,1-1 1,-1 1-1,1-1 1,-1 1-1,1 0-15,-28 39 413,14-17-223,1-4-71,-7 12 136,1 1 0,-1 6-255,-30 74 459,-29 98-459,62-150 9,2 2-1,2 0 1,4 0 0,0 26-9,0 247-88,9-291 178,1-2-20,1-1-1,4 8-69,-5-42-542,-1-22 220,-1-10-89,2-37-687,3 0 1098,-2 42-109,0-1 1,2 1-1,1 1 1,6-19 108,-8 30-12,0 1 1,0 0-1,1 1 0,0-1 0,0 1 1,1-1-1,-1 1 0,1 1 1,1-1-1,-1 1 0,1 0 1,0 0-1,0 0 0,5-2 12,7-4-67,10-6-2478,1 1 0,23-9 2545,-29 17-4346</inkml:trace>
  <inkml:trace contextRef="#ctx0" brushRef="#br0" timeOffset="5252.157">285 1323 7808,'-18'7'2592,"18"-7"-2525,-1 1 1,1-1-1,0 0 1,-1 0 0,1 0-1,0 0 1,-1 0-1,1 1 1,0-1-1,-1 0 1,1 0 0,0 0-1,-1 1 1,1-1-1,0 0 1,0 1-1,-1-1 1,1 0 0,0 1-1,0-1 1,0 0-1,-1 1 1,1-1-1,0 0 1,0 1 0,0-1-1,0 0 1,0 1-1,0-1 1,0 1-1,0-1 1,0 1-68,0-1 168,1 1-1,-1 0 1,0 0 0,1-1 0,-1 1-1,1-1 1,0 1 0,-1 0 0,1-1-1,-1 1 1,1-1 0,0 0 0,-1 1-1,1-1 1,0 1-168,25 9 2772,-21-10-2565,0 0 0,0 0-1,0 0 1,0-1 0,4 0-207,4-1 342,73-5 1041,0 4 0,18 4-1383,-6 0 386,348 7 334,133-20 117,-20-16-367,-21-3-646,-423 24-355,109-8-1035,-136 6-4892,41-12 6458,-115 17-2570,-5 3-1382</inkml:trace>
  <inkml:trace contextRef="#ctx0" brushRef="#br0" timeOffset="5645.316">514 1862 9984,'-10'-2'1254,"-2"1"23,11 1-1195,1-1 1,0 1-1,0 0 0,0 0 1,0 0-1,-1 0 1,1 0-1,0 0 1,0 0-1,0 0 1,0 0-1,-1 0 0,1 0 1,0 0-1,0 1 1,0-1-1,0 0 1,0 0-1,-1 0 1,1 0-1,0 0 0,0 0 1,0 0-1,0 0 1,0 0-1,-1 0 1,1 1-1,0-1 1,0 0-1,0 0 0,0 0 1,0 0-1,0 0 1,0 1-1,0-1 1,0 0-1,0 0 1,0 0-83,14 1 1951,92 5 380,-29-1-1707,31-4 1166,43-9-1790,-51 2-1221,2 3-3727,-87 4 1919,-1 3-1093</inkml:trace>
  <inkml:trace contextRef="#ctx0" brushRef="#br0" timeOffset="6136.093">1495 1707 11008,'1'-10'3852,"-10"8"-1523,9 3-2252,-1-1 1,1 0-1,-1 0 0,1 0 1,-1 0-1,1 1 1,-1-1-1,1 0 0,-1 0 1,1 1-1,-1-1 0,1 0 1,-1 1-1,1-1 1,0 1-1,-1-1 0,1 1 1,-1-1-78,-1 3 201,-43 32 773,29-23-857,0 0-1,1 1 1,1 1-1,-9 10-116,7-5 117,2 1-1,0 1 0,1 0 0,1 0 0,1 1 0,1 1 0,-2 8-116,9-21 40,0 0-1,0 1 0,2 0 0,-1-1 1,1 1-1,1 0 0,0 0 1,1 4-40,-1-7 2,2-1 0,-1 1 0,1-1 0,0 0 0,1 0 0,0 0 0,0 0 0,0 0 0,1-1 0,0 0 0,0 1 0,5 4-2,-2-4 22,0 1-1,1-1 1,0 0-1,0-1 1,1 0-1,0 0 1,0-1-1,0 0 1,1-1-1,0 0 0,-1 0 1,1-1-1,1 0 1,-1-1-1,0 0 1,1-1-1,2 0-21,10 0 138,-1-1-1,1-1 1,-1 0 0,0-2-1,0-1 1,0-1-1,14-5-137,-23 5 96,1 1-1,0-2 1,-1 0-1,0-1 1,-1 0-1,0-1 1,0 0-1,0-1 1,-1 0-1,0-1 1,1-3-96,-7 8 60,-1 0 0,0 0 0,0-1 1,0 0-1,0 0 0,-1 0 0,0 0 1,0-1-1,-1 1 0,0-1 0,0 1 1,-1-1-1,1 0 0,-1 0 0,-1 0 0,1 0 1,-1 0-1,-1 1 0,1-1 0,-1 0 1,0 0-1,-1 0 0,1 0 0,-3-3-60,-1-4 44,-1 1-1,-1-1 1,0 1 0,-1 0-1,-6-6-43,-6-7 97,-23-23-97,32 37-66,-1 1 0,0 1 0,-1 0-1,-1 0 1,1 2 0,-1-1 0,-1 2 0,0 0 0,0 0 0,0 2-1,0 0 1,-1 0 0,0 2 0,0 0 0,-5 0 66,16 2-208,1 1 0,0 0 0,-1-1 0,1 1 0,-1 1 0,1-1 0,-1 1 0,1-1 0,0 1 0,-2 1 208,6-2-77,-1 0 0,1 1 0,-1-1 0,1 0 0,-1 1 1,1-1-1,-1 0 0,1 1 0,0-1 0,-1 0 0,1 1 0,-1-1 0,1 1 0,0-1 0,-1 1 0,1-1 0,0 1 1,0-1-1,-1 1 0,1-1 0,0 1 0,0-1 0,0 1 0,0 0 0,0-1 0,0 1 0,0-1 0,0 1 0,0-1 1,0 1-1,0 0 0,0-1 0,0 1 0,0-1 0,0 1 0,1-1 0,-1 1 0,0-1 77,13 22-2921,-10-19 2344,14 20-4116</inkml:trace>
  <inkml:trace contextRef="#ctx0" brushRef="#br0" timeOffset="6459.544">1954 2080 11392,'7'-7'7454,"11"1"-4829,-16 5-2627,0 1 0,1-1-1,-1 0 1,0 0 0,1 0-1,-1 0 1,0 0-1,0 0 1,2-2 2,-4 3 245,0 0-10,-9 12-16,-4 5-137,7-8-286,0-1 1,0 1 0,-3 7 203,2-4-2123,6-12 1790,1 0-1,0 1 0,-1-1 0,1 0 1,0 1-1,-1-1 0,1 0 0,0 1 1,-1-1-1,1 0 0,-1 0 0,1 1 1,0-1-1,-1 0 0,1 0 0,-1 0 1,1 0-1,-1 0 0,1 0 0,-1 1 1,1-1-1,-1 0 0,1 0 0,-1-1 1,1 1-1,-1 0 334,-7-3-4293</inkml:trace>
  <inkml:trace contextRef="#ctx0" brushRef="#br0" timeOffset="6799.745">2160 1715 9088,'0'-1'143,"1"-5"845,1 1-1,0-1 1,0 1-1,3-5-987,-5 9 203,1 0 0,0 0 0,-1 0-1,1 0 1,0 0 0,0 0 0,0 0-1,0 0 1,0 0 0,0 0 0,0 1-1,0-1 1,0 0 0,0 1 0,0-1-1,0 1 1,1-1 0,-1 1 0,0-1-1,0 1 1,1 0 0,-1 0 0,0 0-1,1-1-202,-2 1 57,0 1-1,1-1 0,-1 0 1,0 0-1,0 0 0,1 0 1,-1 0-1,0 0 0,0 0 0,1 1 1,-1-1-1,0 0 0,0 0 1,0 0-1,1 0 0,-1 1 1,0-1-1,0 0 0,0 0 1,0 1-1,1-1 0,-1 0 0,0 0 1,0 1-1,0-1 0,0 0 1,0 0-1,0 1 0,0-1 1,0 0-1,0 1 0,0-1 0,0 0 1,0 0-1,0 1 0,0-1 1,0 0-1,0 0 0,0 1 1,0-1-57,-4 15 964,4-12-762,-22 68 1056,12-39-703,-6 31-555,7-14 102,2 2-102,5-35-432,1-1 0,1 0 0,1 1 0,0-1 0,2 9 432,-3-22-240,7 22-1889,-7-23 1876,1 0 0,-1 0-1,1 0 1,-1-1 0,1 1 0,-1 0 0,1 0 0,0 0-1,-1-1 1,1 1 0,0 0 0,0 0 0,-1-1 0,1 1 0,0-1-1,0 1 1,0-1 0,0 1 0,0-1 0,0 0 0,0 1 253,11 0-4352</inkml:trace>
  <inkml:trace contextRef="#ctx0" brushRef="#br0" timeOffset="7132.134">2493 1736 10368,'1'-4'3431,"-4"4"-774,-9 9 682,7-5-3036,0 0 0,1 1 0,-1 0 0,-1 3-303,5-6-6,0-1-1,1 1 0,-1-1 0,1 1 0,0-1 0,-1 1 1,1-1-1,0 1 0,0 0 0,0-1 0,0 1 0,0-1 1,1 1-1,-1-1 0,0 1 0,1 0 0,-1-1 0,1 2 7,15 26-17,-10-18 13,15 23 47,0-1 0,3-2-1,5 6-42,28 37 107,-53-68 37,0 1 0,0 0 0,0 0-1,-1 0 1,0 0 0,-1 0 0,1 1 0,0 4-144,-1 3 606,0 0 1,-1 0 0,-1 12-607,0-26 39,0 1 1,0 0 0,0 0 0,0 0 0,-1 0 0,1 0-1,0 0 1,-1-1 0,0 1 0,1 0 0,-1 0-1,0-1 1,0 1 0,0 0 0,0-1 0,0 1 0,0-1-1,-1 1 1,1-1 0,0 0 0,-1 0 0,1 1 0,-1-1-1,0 0 1,1 0 0,-1-1 0,0 1-40,0 0-76,-1 0 1,0 0 0,0-1-1,1 1 1,-1-1-1,0 0 1,0 0 0,0 0-1,0 0 1,1 0-1,-1-1 1,0 1 0,0-1-1,1 0 1,-1 0-1,0 0 1,1 0 0,-1 0-1,0-1 76,-5-3-978,0 0 0,0-1 0,1 0 0,-1-1 0,2 1 0,-1-1 0,1-1 1,-6-6 977,-6-14-4880</inkml:trace>
  <inkml:trace contextRef="#ctx0" brushRef="#br0" timeOffset="7461.809">2350 1731 10368,'18'-7'3872,"0"7"-3040,23 3 1151,-32-3 289,18 4-608,-6 1-192,19 5-704,-8-1-224,17-1-352,-10-1-192,20-2-96,-5-1-1216,7-4-480,-11 0-1984,4-12-799,-11 3-65</inkml:trace>
  <inkml:trace contextRef="#ctx0" brushRef="#br0" timeOffset="8078.102">4379 1169 8448,'-17'-6'3162,"0"0"1,-9-5-3163,24 10 965,10-3 448,-4 2-1333,-1 2-1,0-1 0,0 0 0,1 1 0,-1-1 0,0 1 0,1 0 0,-1 0 0,1 0 0,-1 1 1,0-1-1,0 1 0,1 0-79,8 1 203,292 29 2549,-109-16-2277,-169-14-443,112 9 70,111 3 20,43-11-176,-190-3-132,173-7-2090,-97-4-2145,-129 9 2244,-21 2-719,-4 1-464</inkml:trace>
  <inkml:trace contextRef="#ctx0" brushRef="#br0" timeOffset="8831.269">4634 1505 8064,'3'-8'982,"-2"6"-724,0 1 0,-1-1 0,1 0-1,0 0 1,0 1 0,0-1 0,1 1 0,-1-1 0,0 1-1,0-1 1,2 0-258,12-11 1062,-1 0 1349,0-1-1,5-8-2410,-25 28 761,-1 0 0,1 0 1,0 0-1,-5 7-761,-58 82 603,52-72-500,1 1 1,1 0 0,0 0 0,-2 11-104,13-25 12,-1 1 1,2 0-1,0 0 1,0 0-1,1 0 1,0 0-1,1 1 1,0-1-1,1 1 1,1-1-1,-1 0 1,2 3-13,-1-5 3,1-1 1,0 1-1,0-1 0,1 1 1,0-1-1,1 0 0,0 0 1,1 2-4,-2-6 1,0 0 0,0 0 1,0-1-1,0 1 0,0-1 0,1 0 1,0 1-1,-1-2 0,1 1 0,0 0 1,1-1-1,-1 0 0,0 0 0,1 0 1,-1 0-1,1-1 0,1 1-1,19 1 20,1 0 1,-1-2-1,1 0 0,0-2 0,22-3-20,-33 2 79,0 0-1,0-1 1,-1 0-1,1-2 1,-1 1 0,1-2-1,-2 0 1,1 0-1,-1-2 1,0 1-1,10-8-78,-18 10 35,-1 1 0,0 0 0,1-1 0,-1 0 0,-1 0 0,1 0 0,-1 0 0,0-1 0,0 1 0,-1-1 0,1 0 0,-1 0 0,1-5-35,-1 0 13,0-1 0,0 1 0,-1-1 0,-1 0 0,0 0 1,-1-6-14,0 5-11,0 1 0,-1-1 1,-1 0-1,0 0 0,-1 1 1,0 0-1,0-1 0,-2 2 1,1-1-1,-2 0 0,1 1 1,-5-4 10,1 2-69,-1 1 0,0 1 1,-1 0-1,0 1 0,-3-2 69,5 5-205,0 1 1,0-1-1,0 2 1,-1-1-1,1 1 0,-2 1 1,-3-1 204,12 4-164,0 0 0,0 0 0,0 1 0,0-1 1,0 1-1,0 0 0,0 0 0,-1 0 0,1 1 0,0-1 1,0 1-1,0-1 0,-2 2 164,4-2-153,-1 1 0,1 0 0,0 0 0,-1 0 0,1 0 0,0 0 0,-1 0 0,1 1 0,0-1 0,0 0 0,0 1 0,0-1 0,0 0 0,0 1-1,1-1 1,-1 1 0,0-1 0,1 1 0,-1 0 0,1-1 0,0 1 0,-1 0 0,1-1 0,0 3 153,2 20-2410,3 1-1558</inkml:trace>
  <inkml:trace contextRef="#ctx0" brushRef="#br0" timeOffset="9178.427">5111 1862 8448,'3'-4'7593,"-1"2"-7251,1-1 1,0 1-1,1 0 1,-1 0-1,0 0 0,4-1-342,3-2 766,-8 4-553,0 0 0,0 0 0,0 0 0,1 1 0,-1-1 0,0 1 0,0-1 0,1 1 0,0-1-213,-3 1 491,-9 16-1,5 7-3935,4-23 1179,0 0-758,0 0-1104</inkml:trace>
  <inkml:trace contextRef="#ctx0" brushRef="#br0" timeOffset="9516.508">5629 1497 12288,'0'0'3978,"0"9"401,-1-3-4051,0 0 0,1 0 0,-2 0-1,1-1 1,-1 1 0,0 0 0,0-1 0,-1 1-328,-25 48 6,7-14-59,14-25-618,1 1 0,1 0 0,0 3 671,-5 25-5208,7-31 2173,-2-1-1066</inkml:trace>
  <inkml:trace contextRef="#ctx0" brushRef="#br0" timeOffset="9861.188">5873 1526 11648,'0'0'226,"1"-1"-78,-1 1 0,0 0 1,0 0-1,0 0 1,1-1-1,-1 1 0,0 0 1,0 0-1,1 0 1,-1-1-1,0 1 0,1 0 1,-1 0-1,0 0 0,0 0 1,1 0-1,-1 0 1,0 0-1,1 0 0,-1 0 1,0 0-1,1 0 1,-1 0-1,0 0 0,1 0 1,-1 0-1,0 0 0,1 0 1,-1 0-1,0 0 1,0 0-1,1 0 0,-1 0 1,0 1-1,1-1 1,-1 0-1,0 0 0,0 0 1,1 1-1,-1-1 0,0 0 1,0 0-1,0 0 1,1 1-1,-1-1 0,0 0 1,0 1-1,0-1 1,0 0-1,0 0 0,0 1 1,1-1-1,-1 0-148,-2 2 155,1 0 0,0-1-1,-1 0 1,1 1 0,-1-1 0,1 0 0,-1 0-1,0 1 1,0-1 0,1-1 0,-3 2-155,2-1 73,-1 1-49,-13 8 69,1 0 1,-3 3-94,14-10-25,1 1 0,-1-1 0,0 1 1,1-1-1,0 1 0,0 0 0,0 1 0,1-1 0,-1 0 1,0 3 24,3-6-27,-1 1 0,1-1 0,0 1 0,-1-1 0,1 1 0,0-1 0,0 1-1,0-1 1,0 1 0,0-1 0,1 1 0,-1-1 0,0 1 0,1-1 0,-1 0 0,1 1 0,-1-1 0,1 1 0,0-1 0,-1 0 0,2 1 27,2 4-68,0-1-1,0 0 0,1-1 1,2 3 68,1 0-17,3 5 157,0-1 0,0 2 0,-1-1 1,-1 2-1,0-1 0,-1 1 0,-1 0 0,0 1 0,-1 0 0,0 0 0,-1 2-140,-4-13 51,1 1 122,-1 0-1,0-1 1,0 1-1,0 0 0,0 0 1,-1 5-173,0-9 42,0 1 1,-1-1-1,1 1 0,-1-1 1,1 1-1,-1-1 0,1 1 1,-1-1-1,0 0 0,1 1 1,-1-1-1,0 0 0,0 0 1,0 0-1,0 1 0,0-1 1,0 0-1,0 0 0,-1-1 1,1 1-1,0 0 0,0 0 1,-1 0-1,1-1 0,-1 1-42,-3 0-33,0 1 0,1-1 0,-1-1 0,0 1 0,0-1 0,1 1 0,-1-1 0,0-1 0,0 1 0,1-1 0,-1 0 0,0 0 0,1 0 0,-1 0 0,0-1 0,1 0 0,0 0 0,-1 0 33,-9-5-1301,1-1 0,0 0 0,1 0 1,-1-1-1,-1-3 1301,0-3-3083,1-1-1279</inkml:trace>
  <inkml:trace contextRef="#ctx0" brushRef="#br0" timeOffset="10196.775">5855 1505 10752,'9'-8'4032,"-9"8"-3136,32 20 383,-23-20 1,18 9-704,-11-2-224,20 5-224,-9-4-32,9-1-64,-4 2-736,-2-9-224,-3 0-1023,-14-4-449,1-1-1888</inkml:trace>
  <inkml:trace contextRef="#ctx0" brushRef="#br0" timeOffset="10652.772">3978 1664 9344,'0'-5'3520,"0"5"-2752,5-7 864,-5 7 159,4 0-543,1 0-64,4 0-288,0 0 0,9 7-512,0 2-224,7-1-32,-2-1-96,4 1-32,-5 1-960,1-6-480,-5-3-1823,-9-3-705,0-2-448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6:13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663 1146 8448,'-4'2'772,"0"0"0,0 1 0,0-1 0,1 1 0,-1 0 1,1 0-1,-1 1-772,3-2 168,-1-1 0,1 1 0,-1 0 0,1 0 1,0-1-1,0 1 0,0 0 0,0 0 0,0 0 0,1 1 1,-1-1-1,0 0 0,1 0 0,0 0 0,-1 0 0,1 1-168,0-3 53,0 1-1,0-1 0,0 1 0,1 0 0,-1-1 0,0 1 0,0 0 0,0-1 0,1 1 0,-1-1 0,0 1 0,1-1 0,-1 1 0,0-1 0,1 1 0,-1-1 0,1 1 0,-1-1 0,1 1 0,-1-1 0,1 1 0,-1-1 0,1 0 0,-1 0 0,1 1-52,2 0 192,-1 0 0,0 0 1,1-1-1,-1 1 0,0-1 0,1 1 1,1-1-193,4 0 387,0 0 1,0 0 0,-1-1 0,4 0-388,14-4 302,1-1 0,-1-2 0,0 0 1,0-1-1,-1-2 0,8-4-302,5-7 35,-2-1-1,0-2 1,-1-2 0,-1 0-1,-2-3 1,-1 0 0,-1-2-1,8-14-34,-35 44 6,41-55 304,-1-5-310,-28 40 80,-2 0 0,0-2-1,-1 1 1,6-24-80,-2-5 134,-3 0 1,-1-1-1,-4 0 1,-1-1-1,-3-25-134,-2 70 41,-1 6-18,0 1 0,0-1 0,1 0 0,-2 0 0,1 0 0,0 1 0,0-1 0,-1 0 0,0 0 0,1 0 0,-1 1 0,0-1 0,-1 1 0,1-1 0,0 1 0,-1-1 0,1 1 0,-1 0 0,0-1 0,-1-1-23,2 4 11,1-1 0,-1 0-1,0 1 1,1-1 0,-1 1-1,0-1 1,0 1-1,1-1 1,-1 1 0,0 0-1,0-1 1,0 1 0,1 0-1,-1 0 1,0-1 0,0 1-1,0 0 1,0 0 0,0 0-1,1 0 1,-1 0 0,0 0-1,0 0 1,0 0 0,0 1-1,0-1 1,1 0 0,-1 0-1,0 1 1,0-1 0,0 1-11,-3 2 31,0 0 0,1 0 0,-1 0 0,1 1 1,0 0-1,-1 1-31,-2 2 42,-17 22 67,1 1-1,1 1 1,-2 8-109,-51 101 131,48-87-92,-88 183 185,-59 182-224,135-310 80,-4 36-80,27-84-27,3 1 1,3 0-1,1 13 27,6-51-13,2 0 1,0 0-1,1 0 0,2 0 0,3 15 13,-5-34 0,0-1 0,-1 0 0,2 0 0,-1 1 0,0-1 0,1 0 0,-1 0 0,1 0 0,0 0 0,0-1 0,0 1 0,1 0 0,-1-1 0,0 1 0,1-1 0,0 0 0,-1-1 0,0 0 0,0 0 0,0 0 0,1 0 0,-1 0 0,0 0 0,1-1 0,-1 1 0,1-1 0,-1 0 0,1 1 0,-1-1 0,1-1 0,-1 1 0,0 0 0,1 0 0,-1-1 0,1 0 0,-1 1 0,0-1 0,2 0 0,2-3-11,1 1 1,-1-1-1,1 0 0,-1 0 0,0 0 1,-1-1-1,1 0 0,-1 0 0,0-1 1,0 1-1,-1-1 0,1 0 0,-1 0 1,-1-1-1,4-5 11,-1-2-27,0 0 1,0-1-1,-2 0 1,0 0 0,0 0-1,-1 0 1,-1-5 26,0-3-32,-1 0 0,-2 0 0,0 0 0,-1 0 0,-2 1 0,0-1 0,-1 1 0,-1 0 0,-1 0 0,-2 0 0,0 1 0,-5-7 32,10 21-34,0 1 0,0-1 0,-1 1 0,0 1 1,0-1-1,-3-2 34,6 7-28,-4-6-46,6 7 72,0-1-1,0 1 0,0 0 1,0 0-1,0-1 1,0 1-1,0 0 0,0 0 1,0-1-1,0 1 1,0 0-1,1 0 1,-1-1-1,0 1 0,0 0 1,0 0-1,0 0 1,1-1-1,-1 1 0,0 0 1,0 0-1,0 0 1,1-1-1,-1 1 0,0 0 1,0 0-1,1 0 1,-1 0-1,0 0 1,0 0-1,1 0 0,-1 0 1,0 0-1,0 0 1,1 0-1,-1 0 0,0 0 1,0 0-1,1 0 3,354-106-32,-256 75-4903,-63 19-1553,-27 7 2408</inkml:trace>
  <inkml:trace contextRef="#ctx0" brushRef="#br0" timeOffset="468.52">1711 889 11520,'-6'1'5051,"6"0"-1722,12 4-435,17 4-2318,12 0-285,10 2-113,28-1-153,7-2-25,-12-6-4131,-68-2 1394,-14 2 825,-2-1 300,-10 3-2804</inkml:trace>
  <inkml:trace contextRef="#ctx0" brushRef="#br0" timeOffset="814.615">1613 1039 10112,'-27'0'3776,"27"0"-2944,-9 12 544,9-12 31,5 5-479,-1-2-64,19 4-384,-5 2-64,30-6-224,-8 2-128,37-1-32,-16-1-128,11 2 64,-15-1-672,-7-1-320,-10 2-1120,-4-1-383,-10-1-2017</inkml:trace>
  <inkml:trace contextRef="#ctx0" brushRef="#br0" timeOffset="1305.061">2750 849 11264,'12'-52'7541,"-12"51"-7478,0 1 0,1-1 1,-1 1-1,0-1 1,0 1-1,0-1 0,0 0 1,0 1-1,0-1 0,0 0 1,0 1-1,0-1 1,0 1-1,0-1 0,0 0 1,0 1-1,0-1 0,-1 1 1,1-1-1,0 1 0,0-1 1,-1 0-1,1 1 1,0-1-1,-1 1 0,1-1 1,0 1-1,-1 0 0,1-1 1,-1 1-1,1-1 0,-1 1 1,1 0-1,-1-1 1,1 1-1,-1 0 0,1 0 1,-1-1-1,0 1 0,1 0 1,-1 0-1,1 0 0,-1 0 1,0 0-64,-3-1 90,0 1 0,-1 0 0,1 0-1,0 0 1,0 1 0,0 0-90,3-1 1,-52 11 125,1 3 1,0 1 0,1 3-1,-18 10-126,64-25-19,0-1-1,-1 1 1,1-1-1,0 2 1,1-1-1,-1 0 0,1 1 1,-1 0-1,0 1 20,4-4-4,0 0 0,0 1 0,0-1 0,1 0 0,-1 0 0,0 0 0,1 0 0,-1 1 0,1-1 0,-1 0 0,1 1 0,0-1 0,0 0 0,-1 1 0,1-1 0,0 0 0,0 1 0,0 0 4,1-1-5,0 1 1,-1 0-1,1 0 1,0-1-1,0 1 1,0 0-1,0-1 1,0 1-1,0-1 1,0 1-1,0-1 1,1 0-1,-1 1 1,1-1-1,-1 0 0,1 0 1,0 1 4,20 12-13,1-1 0,1-1 0,16 6 13,-17-8 7,0 1 0,0 1 0,-1 1 0,10 8-7,-19-12 18,0 1 1,-1 1-1,-1 0 0,1 1 0,-2 0 0,0 1 0,0 0 0,-1 0 1,-1 1-1,7 14-18,-10-16 82,0 0 0,-1 0 0,0 0 0,-1 0 0,0 1 0,-1 0 0,-1-1 0,0 2-82,-1-11 75,0 0 1,0 0 0,-1 1 0,1-1-1,-1 0 1,0 0 0,0 0 0,0 0-1,0 0 1,0 0 0,-1 0 0,1-1-1,-1 1 1,0 0 0,0-1 0,0 1 0,0-1-1,0 0 1,-2 1-76,0 1 92,-1-1 1,0 0-1,0 0 0,0 0 1,0-1-1,-1 1 0,1-1 1,0-1-1,-1 1 0,0-1-92,-11 2 37,-1-1 0,1-1 0,-1 0 0,0-1 0,1-1 0,-1-1 0,1-1 1,0 0-1,-1-1 0,1-1 0,1 0 0,-1-2 0,1 1 0,0-2 0,1 0 0,0-1 0,0-1 0,-4-4-37,17 12-20,-1 0 0,1 0 1,0-1-1,0 1 0,0-1 0,0 1 0,0-1 1,0 0-1,0-2 20,1 4-5,1-1 0,-1 0 0,1 1 0,0-1 0,-1 1 0,1-1 0,0 0 0,0 1 0,0-1 0,0 0 0,0 1 0,0-1 0,1 0 0,-1 1 0,1-1 0,-1 1 0,1-1 0,-1 0 0,1 1 0,0 0 0,0-1 5,5-6-17,0 0 1,0 1-1,1 0 0,0 0 0,0 0 1,1 1-1,5-3 17,110-68-43,-64 42 43,-46 26-1,80-51 51,-79 49-31,-1 0 0,0 0 0,0-1 0,-1-1 0,1-3-19,-10 13-57,0 0 0,-1-1 0,0 1 0,1-1 0,-1 0 0,0 0 0,-1 0 0,1 0 0,-1 0 0,0 0 0,0 0 0,0 0 0,0 0 0,-1-1 0,1 1 0,-1 0-1,-1 0 1,1-1 0,0 1 0,-1 0 0,0 0 0,0-1 0,-1 0 57,-1-4-440,0 0 0,-1 1-1,0 0 1,0 0-1,-6-8 441,-31-39-3314,12 18-423,15 17-753</inkml:trace>
  <inkml:trace contextRef="#ctx0" brushRef="#br0" timeOffset="2105.214">2848 564 6912,'-3'-3'786,"0"0"0,0 0 0,0-1 0,0 1 0,0-1 0,1 0-786,-1 0 439,0 0 0,-1-1 0,1 1 0,-1 0 1,-1 0-440,-40-34 2022,18 15-1047,0-1 1,-13-16-976,5-1 501,-46-48 363,62 71-728,0 1 1,-1 1-1,0 1 0,-1 1 0,-1 0 1,-1 2-1,1 0 0,-2 2 0,0 0 0,0 2 1,-9-2-137,-84-20 437,-1 5 0,-97-6-437,79 19 243,0 6-1,-31 7-242,94 4 70,1 2 1,1 3 0,-1 4-1,2 3 1,-8 5-71,-15 8 149,2 5 0,2 4-1,-1 4-148,48-20 52,1 1 0,1 2 0,1 2 0,1 1 0,2 2 0,1 2 0,-6 10-52,10-7 11,2 2 0,2 1-1,1 2 1,2 0 0,2 1-1,2 2 1,2 0 0,1 1-1,3 0 1,0 8-11,2 0 16,2 2 0,2-1 0,3 1 0,2 0 0,3 0 1,2 0-1,9 52-16,-4-65 52,2 0 0,2 0 0,1-1 0,3 0 1,1-2-1,2 1 0,1-2 0,3-1 0,0 0 1,12 11-53,-15-25 104,1-1 1,1 0-1,1-1 1,1-1-1,1-2 1,0 0-1,1-1 1,1-2-1,1-1 1,19 8-105,7-1 119,0-2 1,2-3-1,0-2 1,0-2-1,12-2-119,28 3 64,0-5 0,1-4 0,-1-4 0,1-5 0,-1-3 0,94-21-64,-8-12 22,-1-8-1,49-26-21,-109 31 59,59-33-59,-56 13 85,33-28-85,1-7 66,27-30-66,-127 86 25,-2-3 0,-2-3-1,-3-1 1,24-33-25,-54 58 23,-1 0 0,-2-1-1,0-1 1,8-21-23,-18 33 8,-1 0 0,-1-1 0,0 1 0,-1-1 0,-1 0 1,0 0-1,-1-2-8,-2 7 0,1 0 0,-2 0 0,1 0 0,-2 0 1,1 0-1,-1 0 0,-1 0 0,0 0 0,-1 1 1,-2-5-1,-1 1-8,-1 0 0,0 0 0,-1 1 0,0 0 0,-1 1 0,-1 0 0,0 1 0,0 0 8,-16-12-38,0 1 1,-2 1 0,-6-3 37,-22-10-135,0 3 0,-2 2 1,-34-9 134,-7 1-674,-88-17 674,85 29-920,-25 1 920,81 17-968,0 3 0,0 1 0,-46 5 968,87-2-234,-5 1-556,0 0 1,0 0 0,-11 3 789,20-3-266,0 0 0,-1-1 0,1 1 0,0 0 0,0 0 0,-1 1-1,1-1 1,0 0 0,0 1 0,0-1 0,1 1 0,-1 0 0,0-1 0,0 1-1,1 0 1,-1 0 0,1 0 0,0 0 0,-1 1 266,1 2-814,-1 1 0,0-1-1,1 1 1,0-1 0,1 1 0,-1 1 814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21:52.0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12474 5062 152 0,'0'-47'57'0,"4"34"-44"0,-1-9 7 16,1 10 3-16,-1-4-3 15,1-3 3-15,-1-6-4 16,1-3 0-16,-1-3-10 16,-3 2 6-16,0 7 4 0,0 7 1 15,-3 12 3-15,-1 12-7 0,1 13-1 16,-1 16-3-16,1 2 0 15,3 32-2-15,0 10-1 16,0 12-3-16,0-6 1 16,0 6-2-16,0 6 0 15,0-3-3-15,0-9 1 16,0-13 0-16,0-9 3 16,0-9-3-16,0-13 0 15,0-7-1-15,0-24 5 16,0-13 3-1,0-10-3-15,0-18 1 16,0-19-5-16,0-22 0 16,0-12-1-16,0-10 1 15,0-32-2-15,0 4-1 0,0 0 1 16,0-6 1-16,0 9-1 16,3 22-1-16,-3 21 1 15,4 20-1-15,-4 25 2 16,0 31 1-16,0 25 1 15,0 13 2-15,0 25-3 16,0 28-2-16,0 13 2 16,0 12 0-16,0 16-1 15,0-4 1-15,0-12-2 16,3 4 2-16,-3-7-2 16,4-13-1-16,-4-21 3 15,3-23 2-15,-3-31 0 16,0 1-3-16,0-48-1 15,0-9 2-15,0-10 0 16,-3-22-1-16,-1-30-2 16,1-11 1-16,-1-9 1 15,1-21-3-15,-1 5 0 16,1 17 1-16,-1 18 0 16,4 15 0-16,0 26 0 15,0 19-3-15,0 22 2 16,0 27 1-16,0 23 0 15,0 16 0-15,0 8 0 16,0 1-3-16,0 6 2 16,0 4 3-16,0 5 1 0,4-12-1 15,-1-9-2 1,1-10 1-16,-1-13 1 16,1-11-3-16,3-14 0 0,-4-15 3 15,1-22 1-15,0-22 1 16,-4-3 0-16,0-10-2 15,-4-9-2-15,0-3 1 16,-3 12-1-16,0 20-3 16,0 21 2-16,0 19 1 15,0 16 0-15,0 9-20 16,4 0-7-16,3 0-30 16,3 0-14-16,8-3-83 15</inkml:trace>
  <inkml:trace contextRef="#ctx0" brushRef="#br0" timeOffset="1545.958">14203 3729 124 0,'3'-22'46'0,"1"13"-35"0,3-4 16 0,-4 7 5 0,-3 0-4 15,0 3-2-15,0 3-6 16,0 3 0-16,0 9-11 16,0 1 3-16,-3 12 2 0,-1 9-1 15,1 7 0-15,-4 6-3 16,0 13 1-16,0 24-4 16,0 7-2-16,0-3-2 15,0-3-3-15,0 3 3 16,-1 6 0-16,1-7-1 15,0-11-2-15,4-17 1 0,-1-5-1 16,1-14 2-16,3-8 1 16,-4-7-1-16,4-10-2 15,-3-5 5 1,-1-13 1-16,1-16 2 0,-4-19 2 16,0-15-3-16,-1-10 1 15,1-6-5-15,0-34-2 16,4-13 0-16,3 9 1 15,0-18-3-15,0 6 0 16,3 12 1-16,1 22 0 16,-1 16 2-16,1 16 1 15,-1 12 3-15,-3 10 1 16,0 6 1-16,0 15 0 0,0 26-2 16,-3 25-1-16,3 15-1 15,0 10 2-15,-4 22-3 16,4 28-2-16,4 0 4 15,-1-9 4-15,5 5-10 16,-1 1-3-16,3-19 2 16,-3-18 2-16,0-20 1 15,0-12 2-15,0-13 4 16,0-18 4-16,-3-22-4 16,0-20 1-16,-4-11-3 15,-4-8 0-15,-3-8-3 16,-4-29 1-16,1-21-4 0,-4-1 0 15,0-31 1 1,3-3 2-16,4 16-1 0,0 9-1 16,3 6 1-16,1 16-1 15,-1 19 0-15,1 43-3 16,-1 26 0 0,1 22 2-16,-4 15 0 15,0 44 1-15,0 26 2 16,-1 21-1-16,5 28 2 15,-1-5-2-15,1 2-1 16,-1-3 3-16,4-15 0 16,0-29-1-16,0-21-2 15,4-20 3-15,-1-18 0 16,4-16 3-16,1-22 1 16,-1-25-3-16,0-22-1 15,0 10-1-15,0-38 1 0,-4-35 0 16,1-12 1-16,-1-13-5 15,1-6 1-15,-4 16 0 16,0 28 0-16,-4 25 2 16,-3 31 1-16,0 38-1 15,-3 25 1-15,-1 16-4 16,0 22-2-16,4 18 2 16,7 4 2-16,7-10 0 15,4-6-1-15,3-9-8 16,4-10-3-16,-1-6-40 15,-2-13-19-15,-5-6-94 16</inkml:trace>
  <inkml:trace contextRef="#ctx0" brushRef="#br0" timeOffset="3422.981">12517 5864 192 0,'0'-18'74'0,"0"14"-58"0,-4-5 12 0,4 9 2 0,0 0-7 16,-3 0 1-16,-1 9-7 15,0 4 0-15,1 12-10 16,-1 13 0-16,1 21 0 0,-1 17-1 16,4 8 1-16,0 13-2 15,0 19 0-15,4 4-3 16,-1-4-2-16,1 9 1 16,-4 0 1-16,0-12-1 15,0-12-1-15,-4-10 1 16,1-10 1-16,-1 1 1 15,-3-20 1-15,0-5-2 16,4-16-2-16,-1-16 1 16,1-13-1-16,3-15 0 0,0-13 0 15,0-12 0-15,0-10 2 16,0-21-1-16,0-23-1 16,0-9 1-16,0-15 1 15,0-20-3-15,0 1 0 16,3 6 3-16,1-7 1 15,-1 10-6-15,4 16 0 16,0 19 5-16,0 15 4 16,0 25-1-16,1 16 2 15,-1 25 0-15,-4 25 3 16,1 16-5-16,-1 12-1 16,-3 25 0-16,0 23 0 15,-3 15-2-15,-1 28 1 16,-3 10-2-16,0 12-1 0,0 6 1 15,0-2-1-15,0-11 0 16,3-8 2-16,1-22 1 16,-1-23 1-16,1-21-2 15,-1-19-2-15,4-19-2 16,0-16-1-16,0-15 4 16,0-26 1-16,0-34 0 15,4-6 1-15,-1-19 0 16,1-25 3-16,-1-9-3 15,1-1-2-15,-1 10 0 16,1 19-1-16,-4 15 2 16,0 35 3-1,0 25 0-15,0 29 0 16,0 33-1-16,-4 10-2 0,1 7 1 16,-1 15-2-16,1 3-1 15,-1 0 3-15,1-9 0 16,-4-3-1-16,3-10 1 15,1-6-2-15,-1-13-1 16,-3-15 1-16,3-6-1 16,1-17-3-16,3-14 2 15,0-14 1-15,0-9 0 16,0-9 0-16,0-6 2 16,3-20-1-16,1-8 2 15,-4-1-4-15,0 6 0 16,0 17 3-16,0 11 3 15,-4 17-2-15,1 21 0 0,-1 23-3 16,-3 5-1-16,0 4 3 16,4 3 1-1,-1-6-1-15,1-4-2 0,3-6-2 16,0-3 1-16,0-6 1 16,3-6 0-16,1-7 2 15,-1-6 1-15,4-3-23 16,0-10-12-16,0-5-41 15,8-8-16-15,2-8-50 16</inkml:trace>
  <inkml:trace contextRef="#ctx0" brushRef="#br0" timeOffset="4862.945">14051 4532 192 0,'11'-22'71'0,"-4"16"-55"0,3-4-2 15,-3 7-4-15,0 3 4 0,1 3 3 16,-1 13 0-16,-4 15 2 16,-3 29-10-16,0 6 6 0,-3 15 4 15,-4 35-6-15,-1 19 0 16,1 34-5-16,0 19-3 15,-3 41-2-15,-1-3-3 16,1 28 3-16,-1-3 0 16,4 0-6-16,-4-22-2 15,1-7-7-15,3-27 0 16,-4-32 4-16,4-13 4 16,0-18 3-16,0-19 1 15,3-25 0-15,4-16 0 16,0-22-5-16,4-19 1 15,0-12 4-15,-1-19 2 0,4-19-3 16,0-12 1-16,-3-10 0 16,-1-22 2-16,1-28-1 15,-1-9-1-15,1-6 1 16,-1-17 1-16,4 4 1 16,0 31 3-16,1 16 1 15,-5 19 1-15,-3 15 0 16,0 35 0-16,0 34-2 15,0 17-1-15,-3 11-1 16,-1 29 0-16,4 18-2 16,-4 1 1-16,1 12 0 15,-1 13 1-15,1-13-2 16,-1-12-2-16,4 12-2 16,0-19 1-16,4-21 1 0,-1-45 0 15,1-6-3-15,3-12 2 16,7-7 1-16,-3-15 2 15,-4-13-1-15,0-12-1 16,-7-19 1-16,0-29-1 16,-4-12 0-16,1 13 2 15,-1 9-1-15,4 9-1 16,-3 17 3-16,-1 18 0 16,1 15 1-16,-1 16 2 15,1 13-3-15,-4 19-2 16,3 15 0-16,0 0-1 15,1 4-3-15,3-10 2 16,3-6 1-16,5-4 0 0,-1-12-5 16,0-3 1-1,-4-9-27-15,1 3-11 0,-4-7-34 16,0 0-13-16,3-6-5 16</inkml:trace>
  <inkml:trace contextRef="#ctx0" brushRef="#br0" timeOffset="11742.137">22370 3845 240 0,'14'-53'90'0,"-7"21"-70"16,3-8 15-16,-3 18 2 0,4-3-8 15,0 0 0-15,-1-7-5 16,-3 7-1-16,-3 0-12 15,-8 3 11-15,-10 6 7 0,-14 7 0 16,-21 9 3-16,-18 3-12 16,-8 13-4-16,-23 15-9 15,-29 41-3-15,-7 16-2 16,-46 41-2-16,-4 31 1 16,-27 43-1-16,27 11 0 15,36 8 2-15,46-30 5 0,45-26 6 16,54-13 2-16,56-27 0 15,35-23-3 1,53-34 0-16,28-31-5 0,25-29-2 16,11-21 4-16,7-20 2 15,-4-27 0-15,3-29 1 16,-27-12 0-16,-4-35 2 16,-11-28-5-16,-17-54-1 15,-36-24-4-15,-31-19-1 16,-46-1-10-16,-61 39-5 15,-41 46 3-15,-64 48 5 16,-32 43 1-16,-35 51-1 16,0 43-2-16,21 25-1 0,46 10-32 15,53 10-11-15,46 24-39 16,32 19-16-16,38 19-72 16</inkml:trace>
  <inkml:trace contextRef="#ctx0" brushRef="#br0" timeOffset="12159.315">23788 4384 324 0,'42'-31'123'0,"-31"19"-95"0,-8-4 11 0,-6 10-1 16,-8 6-15-16,-21 9 0 15,-17 13-8-15,-11 16-1 16,-7 12-8-16,-11 31-4 0,-6 13 1 16,3 0 0-16,17 10 3 15,25 2-5-15,29-8-1 16,27-14 2-16,22-15 1 0,-7-18-1 16,67-17-2-16,7-15-10 15,-8-16-4-15,1-12-24 16,0-13-10-16,-11-10-114 15</inkml:trace>
  <inkml:trace contextRef="#ctx0" brushRef="#br0" timeOffset="12414.533">24596 3256 364 0,'-4'-25'137'0,"15"25"-106"0,13 0 8 0,-9 9-1 16,6 19-15-16,-4 16-1 15,-6 9-11-15,-15 54-2 16,-17 18-5-16,-18 54-3 0,-6 6 0 16,-1 25-10-16,7-12-4 15,4-7-22-15,6-18-10 16,5-29-1-16,6-31 3 15,4-32-102 1</inkml:trace>
  <inkml:trace contextRef="#ctx0" brushRef="#br0" timeOffset="12595.143">24186 4102 372 0,'-31'-15'140'0,"48"15"-109"0,33 0 2 0,-19 3-6 0,22 3-17 16,43 3-3-16,17 13-4 16,21 19 0-16,17 9-2 15,-10 4-51-15,-3 2-24 0,0 10-83 16</inkml:trace>
  <inkml:trace contextRef="#ctx0" brushRef="#br0" timeOffset="12969.777">25368 4522 252 0,'-17'-22'96'0,"13"10"-75"0,-6-4 14 0,6 10 3 16,-3 3-13-16,-7 3-3 16,-11 3-1-16,-14 3-1 15,-10 10-11-15,-8 18 1 0,5 17 3 16,-5 14-3-16,8-2 2 15,6 0-9-15,15 3-2 16,18 0-1-16,13-1 0 16,25-5 2-16,32-10 3 15,18-19 0-15,17-21 0 16,18-23 8-16,3-9 3 0,-6-12 4 16,-15-13 2-16,-14-32-10 15,-14-15-2-15,-21-9-6 16,-21-29-1-16,-22 1-3 15,-17 8-1-15,-28 23-4 16,-22 22 1-16,-6 21-16 16,10 23-4-16,7 15-30 15,11 16-10-15,10 12-99 16</inkml:trace>
  <inkml:trace contextRef="#ctx0" brushRef="#br0" timeOffset="13871.09">26278 3588 312 0,'46'-107'115'0,"-17"32"-89"0,23-57 8 0,-23 79-4 16,9 0-10-16,1 0 1 15,-7 15-6-15,-7 7 1 16,-25 34-5-16,-21 25-1 15,-18 44-4-15,-11 28-1 16,-10 48-3-16,-17 18-2 16,-4 38 3-16,7-19 0 15,10-10-1-15,15-8 1 16,10-26 2-16,11-28 4 0,6-23 2 16,8-27 1-16,7-13-2 15,7-12 1-15,11-13-8 16,10-6-2-1,7-3 1-15,11-13 1 0,7-3-4 16,3-3 1-16,4-4 0 16,7-8 2-16,11-20-1 15,10-6-1-15,-11-12 3 16,-10-7 0-16,-10-2-1 16,-15-20 1-16,-10-6 0 15,-22 1 1-15,-27 11-5 16,-29 20-1-16,-14 6 1 15,-7 12 0-15,-15 13 1 16,12 13 0-16,10 2-3 0,10 13 0 16,15 7-3-16,17 8-1 15,22 8-3-15,24 2 1 16,18 9 3-16,10-2 3 16,22-1 0-16,24 4-1 15,7 3 0-15,1-10 3 16,16 0 2-16,1-12 2 15,-3-9-1-15,-4-10-2 16,0-10 1-16,-8-15 1 16,-20-19 1-16,-18-9 1 15,-28 6 0-15,-28 3 2 16,-33 10-3-16,-16 12 0 0,-22 6-1 16,-29 25-2-16,-2 20-2 15,6 21 1-15,7 6 1 16,11-3 0-16,14 1-3 15,15 8 0-15,16 1-3 16,15 6 1-16,14-9 3 16,22-1 3-16,24-12-2 15,17-3 0-15,4-9 3 16,7-10 3-16,15-9 9 16,6-16 3-16,-3-13 5 15,-11-22 3-15,0-12-7 16,7-9-3-16,1-4-8 15,2-15-3-15,-2-6-2 16,6-4-2-16,18 10-2 16,0 21 1-16,-4 14 1 0,18 11 0 15,4 17-27-15,-4 9-9 16,18 12-28-16,-8 7-13 16,-6 3-106-1</inkml:trace>
  <inkml:trace contextRef="#ctx0" brushRef="#br0" timeOffset="15119.543">22475 6278 300 0,'0'-40'112'0,"4"18"-87"0,0-7 13 0,-1 20-1 0</inkml:trace>
  <inkml:trace contextRef="#ctx0" brushRef="#br0" timeOffset="15282.793">22493 6178 568 0,'4'22'42'0,"-1"16"-22"16,1 15-3-16,-1 35-1 0,1 18-8 16,-4 13-2-16,0 29-4 15,-4 2-2-15,-3 7 3 16,-3 6 2-16,-1-9-13 16,0-23-7-16,1-21-12 15,3-13-6-15,3-28-22 16,4-22-10-16,0-18-84 15</inkml:trace>
  <inkml:trace contextRef="#ctx0" brushRef="#br0" timeOffset="15659.482">22652 6172 304 0,'-11'-91'115'0,"11"84"-89"0,0 17 10 0,0 2-2 15,4 23-8-15,3 15-1 16,0 16-7-16,4 31-3 16,6 19-9-16,4 10-4 0,8 33 1 15,2-11-2-15,8-10-1 16,3-6 3-16,4-13 0 16,4-19 7-16,10-25 6 15,3-31 5-15,4-34 2 16,0-23-1-16,-3-21-2 15,-4-23-6-15,0-40-1 16,-7-10-6-16,-15-28-2 0,-13-21-2 16,-14 2 0-16,-11 0-9 15,-7 26-1-15,-4 27 4 16,-3 26 1-16,0 25-14 16,3 25-6-16,4 19-20 15,7 25-9-15,7 15-27 16,7 19-14-16,15 19-56 15</inkml:trace>
  <inkml:trace contextRef="#ctx0" brushRef="#br0" timeOffset="16032.331">24059 6990 364 0,'0'-53'134'0,"-3"34"-104"0,-11-6-6 0,7 12-11 16,-7 4-7-16,-4 3 1 16,-7 15-3-16,-10 7-1 15,-11 12-1-15,-3 22 3 0,-4 13 1 16,11 0 2-16,13-4 2 16,22-9 4-16,25-3 1 15,21-3-2-15,17-9 0 16,25-16-7-16,15-4-4 15,-5-12 7-15,-6-12 6 0,-4-4-3 16,-10-9 1-16,-18-12 1 16,-22-13 1-16,-17-6-6 15,-17-4-1-15,-11 4-4 16,-14 6-1-16,-15 6-8 16,-3 13-4-16,4 12-31 15,7 4-13-15,10 5-33 16,11 10-11-16,7 13-63 15</inkml:trace>
  <inkml:trace contextRef="#ctx0" brushRef="#br0" timeOffset="16648.225">24550 6862 296 0,'-25'3'112'0,"18"3"-87"0,-7 13 9 0,10-7-1 16,-3 16-17-16,4 23-3 16,3 11-6-16,10 1 0 15,15 3-4-15,14-10 5 0,10-5 2 16,4-8 3-16,0-17 3 15,0-8-3-15,4-18 2 16,-5-9-4-16,1-10 1 0,-7-15-5 16,-7-20-2-16,-7 14-5 15,-8-26 0-15,-6 0-11 16,-11 13-5-16,-10 9-1 16,-4 9 2-16,-11 10 4 15,0 13 2-15,1 12 3 16,-1 6 2-16,7 6-1 15,11 7 1-15,15 3 0 16,20 0 3-16,21 3 0 16,1-12 3-16,3-10 8 15,0-9 3-15,-4-10 5 16,-3-3 1-16,-11-3 1 0,-13-3 0 16,-15-3-7-16,-14 0-3 15,-11 3-5-15,-10 9-2 16,-7 6-3-1,-8 20-3-15,-6 6 2 0,-4 12 0 16,0 25-2-16,15 13 2 16,17 0-1-16,21-4-2 15,17-8 3-15,15-7 0 16,21-10 1-16,14-8 2 16,0-7-34-16,0-10-16 15,-10-2-35-15,-1-14-15 16,-3-5-41-1</inkml:trace>
  <inkml:trace contextRef="#ctx0" brushRef="#br0" timeOffset="17203.7">25869 7319 328 0,'11'-9'123'0,"-1"-4"-95"0,8-12 18 0,-7 10 1 16,3-14-14-16,0-8-2 16,3-7-16-16,5 0-4 15,-1 0-7-15,3 3-3 0,1 1 0 16,0-4-1-16,0 0 0 16,-1 0 0-16,-6 16 0 15,-4 6-3-15,-7 12 2 16,-7 13 1-16,-7 13 0 15,-7 6 0-15,0 3 0 16,7 3 0-16,3 4 0 16,11-1 0-16,11-6 0 0,7-3-3 15,6-6 2-15,8-10-1 16,11-6 0-16,10 0 2 16,-8 0 2-16,-2 6-1 15,-11 10 2-15,-8 12-2 16,-6 7-1-16,-7 5 1 15,-4-2 1-15,3-3-34 16,-2-7-16-16,2-6-17 16,1-7-8-16,-4-5-68 15</inkml:trace>
  <inkml:trace contextRef="#ctx0" brushRef="#br0" timeOffset="18104.135">27192 5573 376 0,'4'-60'143'0,"-4"54"-112"0,0 3 8 0,0 6-4 16,0 6-14-16,-4 20 0 15,-6 30-10-15,-8 13-2 16,-14 29-5-16,-10 37-3 0,-8 9 0 15,5 22-1-15,6-9 0 16,7-22 0-16,11-9 2 16,3-20-3-16,8-21 0 0,3-13 1 15,7-18 0-15,3-16 2 16,8-13 1-16,6-9-1 16,8-10-2-16,7-6 1 15,3-6 1 1,4-6-1-16,3-4-1 0,4-6-2 15,-4-6 1-15,1-3 3 16,-1-10 1-16,-7 4-1 16,-6-13-2-16,-15-10 1 15,-14-2 1-15,-7-4-1 16,-15 16 2-16,-9-3-2 16,-15 19-1-16,-11 9-2 15,1 9-1-15,3 10 2 0,7 9 0 16,7 10-2-16,11 3 2 15,10 0-1-15,11 9 0 16,18 3 0-16,24-3 0 16,18-3 0-16,7-3 0 15,14 3 2-15,18-6 2 16,10-6-1-16,-3-7-1 16,0-6 1-16,7-9 1 15,-8-13-1-15,-13-10 2 16,-14-2-2-16,-18-1 2 15,-18 1 0-15,-21 9 3 16,-21 6-3-16,-21 10-2 16,-11 12 0-16,-3 6-1 0,-8 19 0 15,1 10 2-15,-4 0-3 16,7 2-2-16,11-2-1 16,10 0 3-16,18 2-2 15,14 4-1-15,14 0 0 16,11 0 3-16,10-6 2 15,18-7 2-15,7-9-4 16,4-6 1-16,-4-13 0 16,-7-3 2-16,-7-13 12 15,-4-6 8-15,-7-9 2 16,-6-3 1-16,-4-7-12 16,-1-9-5-16,1-19-5 15,3 7 0-15,8 2-4 16,6 14 0-16,4 8-1 15,7 7-2-15,21 9 3 16,21 16 0-16,4 6-19 0,14 3-9 16,11 4-25-16,-4-1-9 15,-14-6-43-15,-4-3-18 16,-14-3-22 0</inkml:trace>
  <inkml:trace contextRef="#ctx0" brushRef="#br0" timeOffset="19200.268">22952 8175 312 0,'0'-9'115'0,"7"21"-89"0,0 20 8 0,0-13-4 16,0 15-10-16,0 23-1 16,0 27-7-16,0 7 0 15,0 13-7-15,0 18-5 0,0 0-1 16,-3-9 3-16,-4-10 1 15,0-2 5-15,-4-7 5 16,1-13-3-16,-1-15 0 16,1-9-6-16,-1-13-1 15,4-10-3-15,4-6-1 16,6-9 3-16,8-6 1 0,10-10-1 16,14-13-2-16,11-15 1 15,4-3 1 1,-1-10 1-16,8-9 1 0,6-6 4 15,11-16 5-15,1-25-7 16,-15-3-1-16,-14-10-1 16,-18-24 0-16,-18-4-2 15,-27 0 1-15,-25-19-4 16,-18 10 0-16,-11 9-6 16,-17 10 0-16,-18 21-2 15,1 29 3-15,6 31-1 16,4 25 2-16,14 19-4 15,21 13-1-15,24 12-17 0,26 31-6 16,20 13-39-16,29 10-17 16,14 15-48-1</inkml:trace>
  <inkml:trace contextRef="#ctx0" brushRef="#br0" timeOffset="19577.591">23940 9044 252 0,'0'0'96'0,"14"-10"-75"0,17-15 17 0,-6 10 1 0,14-7-4 16,10-3 4-16,1-7-12 15,-1-2-5-15,-7-4-12 16,-10 4 2-16,-7-1 2 0,-11 10-5 16,-18 16-1-16,-24 12-4 15,-25 16-3-15,-14 18 2 16,-7 23 2-16,-11 21 2 16,4-5 1-16,14 2-4 15,18-12-1-15,35 6-3 16,28-9-3-16,21-10 2 15,22-9 0-15,31-10 1 16,7-12 0-16,7-9-47 0,15-13-18 16,-4 0-101-1</inkml:trace>
  <inkml:trace contextRef="#ctx0" brushRef="#br0" timeOffset="19980.906">25015 8721 284 0,'-17'-28'107'0,"6"24"-83"0,-13 11 2 15,9-1-4-15,-6 10-3 16,-3 6 1-16,-15 9-5 16,-14 16-1-16,-7 22-8 15,3 3 7-15,12 0 4 0,16-6-5 16,22-6 1-16,28-4-6 15,25-3 1-15,11-9-5 16,27-6-2-16,15-10 0 0,-4-6 1 16,-6-12-30-16,-8-10-11 15,0-10-62-15,-3-2-25 16,-15-7 4 0</inkml:trace>
  <inkml:trace contextRef="#ctx0" brushRef="#br0" timeOffset="20493.999">25499 8984 228 0,'-14'13'85'0,"21"-4"-66"0,7 7 5 16,-4-13-1-16,5 13 0 16,6-4 3-16,3 10-9 15,5-6-5-15,2 0-7 16,5-4 3-16,-1-3 2 0,4-5 1 15,3-11 1-15,7-11 0 16,8-17 0-16,3-6 0 0,-4 1 2 16,-10-4-7-16,-7-3-2 15,-11-10 1-15,-10-2 1 16,-18-4 1-16,-18 6 0 16,-17 17-2-16,-11 18-1 15,-3 19-1-15,-11 21 2 16,-11 14-3-16,-6 15 0 15,2 9-1-15,8 23 1 16,15 8-2-16,20-8-1 16,21-10-2-16,25-10-1 15,25-5 2-15,14-7 2 16,3-13-38-16,15-9-16 16,7-9-109-16</inkml:trace>
  <inkml:trace contextRef="#ctx0" brushRef="#br0" timeOffset="21812.417">26367 9201 260 0,'0'-13'96'0,"3"4"-75"0,1-10 17 0,-1 9 3 16,1-12-9-16,-1-6 1 16,4-6-12-16,4-7-3 15,3 3-10 1,7-6-1-16,7-3 3 0,4-12-6 0,3-7 0 15,4-3-4-15,0 6-1 16,-4 13 1-16,-6 9 0 16,-5 13 0-16,-6 12 0 15,-4 13 2-15,-7 13 1 16,-3 12-1-16,-4 9-2 16,-4 4 1-16,1 2-1 15,-1 1 0-15,4-4 0 16,4-2 0-16,3-7 0 15,7-6 4-15,3-10 2 0,12 0 0 16,9-9 1-16,15-9-2 16,4 6 0-16,-4-3-6 15,-8 6 1-15,-6 6 2 16,-10 3 1-16,-12 10 1 16,-6 6 2-16,-8 10-1 15,-3-4 2-15,0 7-9 16,4-7 0-16,-1-6-29 15,4-6-9-15,4-10-46 16,3-6-18-16,4-3-31 16</inkml:trace>
  <inkml:trace contextRef="#ctx0" brushRef="#br0" timeOffset="22682.962">27414 8790 272 0,'-7'16'101'0,"14"-10"-78"0,7 6-2 0,-3-9-8 16,3 1-1-16,4 2 3 16,-4-3-4-16,0 0-1 15,-3 0-6-15,-4 0 4 0,-7-3 4 16,-4 0-6-16,-3 0-1 15,-3-3-3-15,-1 0 1 0,0-3-9 16,4 0-3-16,0-4-9 16,4-2-3-16,3-4-7 15,0-6 0-15,0-6 8 16,0-10 7-16,0-12 6 16,0-3 2-16,0-7 0 15,0 4 1-15,0-16 9 16,3-22 4-16,4-1 7 15,4 5 2-15,-1 2-1 16,5 3 0-16,2-3 2 16,-3 19 2-16,-3 16-2 15,10-10 0-15,4-9 1 16,-8 25 0-16,1 9-5 0,-4 7 1 16,-3 3-5-1,-4 25-1-15,-11 25 0 16,-6 34 1-16,-8 13-1 0,-14 31-1 15,1 23-5-15,-1-4-1 16,0 0-1-16,4 13 1 16,3-16 0-16,4-16 3 15,3-15-1-15,1-16 2 16,-1-13 0-16,4-12 3 16,3-9-3-16,1-10-2 15,3-3 0-15,3-10 1 16,1 4-5-16,-1-7-3 15,4-2-2-15,4-1 3 0,6-3-2 16,8 0 1-16,10-3 2 16,11 0 0-16,7 0 2 15,7 0 1-15,3-3 1 16,8-3 0-16,-1-4-2 16,4-5-2-16,0-4 3 15,0-9 0-15,-7-16-1 16,-10-10 1-16,-12-2 2 15,-13-4 2-15,-14 7-3 16,-22 0-1-16,-24-1-3 16,-18 11-1-16,-11 5-4 15,-10 19 1-15,-7 10 4 16,0 9 2-16,3 0-5 0,22 0 0 16,14 9-17-16,17 0-6 15,21 1-9-15,22-4-2 16,21 0-17-16,10 1-5 15,15-1-22-15,10-3-7 16,10 0-27 0</inkml:trace>
  <inkml:trace contextRef="#ctx0" brushRef="#br0" timeOffset="23163.542">28342 8338 300 0,'39'3'112'0,"-21"1"-87"0,6 2 11 0,-10-3-2 15,8 0-8-15,6 0-1 16,7-3-2-16,0 0 0 15,1-6-13-15,-5-3-1 0,-2-4 1 16,-8-3-2-16,-11-2 1 0,-6 2-3 16,-15 3 1-16,-17 7-4 15,-28 12 0-15,-15 7 1 16,-3 12 0-16,0 6 2 16,3 10 3-16,11 12-4 15,18 4-1-15,24-4-7 16,22-6 0-16,14-6 1 15,24-3 3-15,21-7 0 16,15-3-1-16,0-6 1 16,-1-6 1-16,4-7-1 15,4 1-1-15,-4-1-2 16,-7-9 1-16,-7 6 1 16,-14-6 2-16,-7-6 1 0,-11-3 1 15,-10-4 6 1,-11-9 4-16,-7-9-3 0,-10-10-1 15,-8-12 2-15,-3-4 3 16,3 1-8-16,11-4-2 16,7-6-3-16,8 19 1 15,-5 7-4-15,29-4 0 16,-7 15-1-16,52 7 0 16,-17 4 2-16,67 18 0 15,-31 0-31-15,31 15-14 16,-32-2-50-16,32 6-22 15,-31-7-51 1</inkml:trace>
  <inkml:trace contextRef="#ctx0" brushRef="#br0" timeOffset="24875.85">20722 10238 220 0,'0'-9'85'0,"7"6"-66"0,11-3-3 0,-8 6-7 16,8-4-5-16,3-2 2 15,4 6 3-15,7 0 2 16,-1 6-5-16,8-2 0 0,4 5 4 16,17-3 7-16,21 1 4 15,14-1-2-15,18-3-1 16,28 0-6-16,7-3-2 15,39-3 0-15,11-6 4 16,38-4-6-16,22-6 0 16,24 0-4-16,35-9-1 15,36-6 1-15,28-10 0 0,28 3-2 16,18-6-2-16,25 6 1 16,13-3-1-1,19 13 0-15,13-4 2 0,8-5 1 16,-1 12 3-16,8-1-10 15,-15 4-2-15,-14 6 9 16,-24 4 5-16,-25 12-10 16,-36 3-3-16,-48 3-9 15,-15 6-4-15,-53 1-8 16,-17-1-4-16,-40 0-34 16,-38-2-16-16,-38-7-31 15</inkml:trace>
  <inkml:trace contextRef="#ctx0" brushRef="#br0" timeOffset="25940.921">22338 11135 200 0,'109'-81'77'0,"-73"37"-60"0,16-16 8 16,-20 38 0-16,-4 0 4 15,-3 7 5-15,-7 2 1 16,-11 10 1-16,-14 12-19 15,-14 16 5-15,-11 10 2 0,-18 3-6 16,-17 12-3-16,-21-3-6 0,-3 15-1 16,-12 1-5-16,-10 19 0 15,4-4 1-15,17-9 0 16,25-9-5-16,21-10-1 16,22-9-2-16,31-7 3 15,28-6 0-15,18-3 1 16,17 0 0-16,26 1 2 15,2 11-3-15,-6 10 0 16,-11 6 1-16,-7 4 0 16,-14-7-3-16,-17-6 2 15,-19-3 16-15,-13-4 7 16,-11-5-2-16,-14 5 1 16,-18-8-10-16,-21-1-4 0,-14 0-4 15,0 0 0-15,-3-6-4 16,-4-6 0-16,-1-4-28 15,12-2-13-15,17-7-25 16,18-3-8-16,17-6-77 16</inkml:trace>
  <inkml:trace contextRef="#ctx0" brushRef="#br0" timeOffset="26228.956">22765 12120 248 0,'99'-28'93'0,"-64"-1"-72"0,11-21 7 16,-29 31-2-16,4-12-14 0,1-4-2 16,-8 1 7-16,-7-1 4 15,-7 14-11-15,-7 2 3 0,-11 6 1 16,-10 7-3-16,-14 9 1 16,-15 22 2-16,-6 22 1 15,3 3-6-15,7 4-1 16,14-1-2-16,11-3-1 15,17-3-3-15,22 3-2 16,24-6 3-16,14-6 0 16,8-7-21-16,-1-6-10 15,8-9-79-15,3 0-34 16,-4-7 19 0</inkml:trace>
  <inkml:trace contextRef="#ctx0" brushRef="#br0" timeOffset="26496.364">23343 11844 312 0,'-7'-44'118'0,"11"38"-92"0,3 2 2 15,-4 4-7-15,1 13-6 16,-4 22 4-16,-4 24-2 15,-6 7-1-15,-4 15-8 16,-7 39-5-16,-8-1 0 0,1 25 0 0,-4 13 1 16,4-10-16-16,0-9-6 15,7-9-18-15,3-20-5 16,11-21-9-16,3-25-2 16,15-25-66-1</inkml:trace>
  <inkml:trace contextRef="#ctx0" brushRef="#br0" timeOffset="26812.029">23333 12148 280 0,'-21'-31'107'0,"14"24"-83"0,-4 14 4 0,11-4-4 15,0 6-14-15,7 1-3 0,4 5 0 16,6 1 2-16,11-4-4 15,4-5 4-15,7-7 3 0,10-7-2 16,1-5 2-16,-4-4-5 16,-11-9-2-16,-14-6-2 15,-14-10-3-15,-14-6 5 16,-18 0 4-16,-6 3-5 16,-8 3-2-16,-7 4-4 15,-7 12 1-15,4 6-4 16,6 6 1-16,15 7-14 15,18 6-5-15,13 3-21 16,15 3-10-16,13 7-77 16</inkml:trace>
  <inkml:trace contextRef="#ctx0" brushRef="#br0" timeOffset="27443.34">23996 10818 244 0,'3'-37'90'0,"-3"27"-70"0,4 4 13 0,0 3 1 16,3 6 0-16,3 10 4 15,1 18-15-15,-1 26-3 16,1 21-12-16,0 10-5 0,-8 40 0 16,-3 1 0-16,-7 9 1 15,-4 15 0-15,-3-11 0 16,0-20-2-16,-3-16-2 0,2-21-10 15,1-22-6-15,0-22-41 16,0-20-17-16,-4-14-59 16</inkml:trace>
  <inkml:trace contextRef="#ctx0" brushRef="#br0" timeOffset="27786.946">23664 11383 272 0,'-17'28'101'0,"24"7"-78"0,17 27 4 16,1-37-1-16,10 7-2 16,15-1 3-16,27 0-6 15,26-2 0-15,3-7-12 0,6-10-1 16,1-6 2-16,-7-9-4 0,-18-6-1 16,-21-4 0-16,-17-2-1 15,-22-7 0-15,-21-3 0 16,-18 6-2-16,-17 3-2 15,-7 10 1-15,-7 12-1 16,-4 10 0-16,-7 12 0 16,0 7 0-16,7 5 0 15,11 17 0-15,17 5 0 16,18 4-3-16,11-9 2 16,10-7 1-16,7-6 2 15,4-7-14-15,7-5-5 16,3-10-42-16,4-3-19 15,-4-10-61-15</inkml:trace>
  <inkml:trace contextRef="#ctx0" brushRef="#br0" timeOffset="28206.975">24899 12104 340 0,'-18'-9'129'0,"15"-4"-100"0,-1-9 13 16,4 10 2-16,4-7-21 16,-1-6-2-16,1-4-13 15,3-2-3-15,0 0-3 16,4-4-2-16,-1 7 1 0,1 0-4 0,-1 6 2 16,-3 3 3-1,1 7 1-15,-5 2-4 0,-3 10 1 16,-3 3 0-16,-1 13 0 15,0 9 0-15,1 6 2 16,3 4-3-16,7 3 0 16,7-10-1-16,14-6-2 15,18-13 3-15,14-15 2 16,0-13-2-16,-3-3 0 16,-1 0 1-16,-7 3 0 15,-13 16 0-15,-15 13 2 16,-14 15 1-16,-11 9 1 15,-6 4-18-15,-4 3-7 0,0-4-21 16,3-5-6-16,7-7-19 16,8-7-6-16,7-5-50 15</inkml:trace>
  <inkml:trace contextRef="#ctx0" brushRef="#br0" timeOffset="29137.933">26278 10665 288 0,'0'-22'110'0,"0"22"-86"0,0 16 9 16,0-4 0-16,-3 10-8 16,-1 22 0-16,-3 25-5 15,-3 19-2-15,-4 6-10 16,-8 22-5-16,-6 12-2 0,-7-12-1 15,-4-3 2-15,0 3 3 16,4-6 4-16,7-13 0 16,7-12 0-16,7-13-5 15,10-19-1-15,11-6-1 16,7-12 1-16,11-10 0 16,3-16 1-16,4-2-2 15,3-20 1-15,0-21-2 0,1-23 2 16,-1-2 0-16,-3-10 3 15,-4-16-3-15,-10-15-2 16,-8 6-3-16,-10 6-1 16,-14 16-1-16,-11 15 0 15,-13 16 0-15,-12 19 0 16,-3 16 0-16,0 16 3 16,11 18-2-16,7 13-1 15,14 9 0-15,17 0 3 16,22-3-7-16,20-6 1 15,15-4 1-15,4-8 3 16,6-8 2-16,15-8 3 0,7-7-1 16,-8-6-1-16,-6-9 3 15,-8-10 0-15,-10-9-4 16,-10-10 1 0,-12 1 0-16,-13-4 2 0,-11 3-1 15,-18 16-1-15,-20 16-2 16,-22 22 1-16,-7 12 1 15,0 10 2-15,3 2-3 16,11 1 0-16,8 12-1 16,17 1 0-16,10 2 2 15,22-6 2-15,20-6-1 16,29-12-1-16,7-11-2 16,0-5 1-16,4-6-41 0,3-7-19 15,0-3-93 1</inkml:trace>
  <inkml:trace contextRef="#ctx0" brushRef="#br0" timeOffset="29379.865">27055 11784 352 0,'-60'-53'132'0,"45"28"-103"0,-9-13 3 0,20 23-6 16,8-4-14-16,10 0 1 0,18-6-8 16,17 6-3-16,7-3-1 15,22 0-1-15,24 3 0 0,8 4 0 16,6-4 2-16,25 6-36 16,-7 1-17-16,-3-1-106 15</inkml:trace>
  <inkml:trace contextRef="#ctx0" brushRef="#br0" timeOffset="30612.924">19614 10800 228 0,'-7'-79'88'0,"4"57"-69"0,-1-6 19 0,4 19 4 15,0-1-16-15,0 7-2 0,0 9-3 16,-3 16 1 0,-1 13-12-16,1 28 3 0,-4 18 1 0,0 13-5 15,-7 22-3-15,-1 19-1 16,-6-3-1-16,0 9-2 15,0 3 1-15,3-19-2 16,4-18-1-16,7-22-10 16,4-19-6-16,3-16-25 15,3-16-11-15,4-15-22 16,0-13-6-16,0-15-23 16</inkml:trace>
  <inkml:trace contextRef="#ctx0" brushRef="#br0" timeOffset="30985.469">19530 10721 268 0,'3'-78'101'0,"4"56"-78"0,0 6 11 16,-3 13 16-16,10 25-9 16,0 19-16-16,0 25-8 15,0 31-11-15,-3 6-2 0,0 29 2 16,-1 9-1-16,1-9 0 15,-4-4-1-15,0 7 2 16,3-22-3-16,5-19 0 16,-1-15 1-16,7-23 2 15,4-18 1-15,3-23 3 0,0-18 1 16,4-31 1-16,3-16-6 16,-3-13-2-16,-4-19-2 15,-3-24 1-15,-8-4-2 16,-6-9-1-16,-4-7 1 15,-4 17-1-15,-3 15-16 16,0 31-4-16,-3 16-25 16,-1 22-12-16,4 15-5 15,0 26 1-15,4 12-51 16,3 13-37 0,0 9 63-16</inkml:trace>
  <inkml:trace contextRef="#ctx0" brushRef="#br0" timeOffset="31301.403">20137 11609 264 0,'-7'-3'99'0,"7"-4"-77"0,-8 14 4 0,5-4 0 15,-4 6-13-15,-4 10-2 16,1 12-6-16,-4 7-2 16,3 9-1-16,4 12 3 0,7-5 1 15,3-7 4-15,8-13 1 16,3-12 6-16,7-9 3 15,11-13 1-15,7-13-1 16,3-9-8-16,-3-6-3 16,-4-3-3-16,-10 2-1 15,-7 4-1-15,-11 0 0 16,-11 3-2-16,-6 4 1 16,-12 2 0-16,-2-3 1 15,-4 3-13-15,-1 1-7 0,5 2-16 16,6 4-7-16,4 2-21 15,3 1-10-15</inkml:trace>
  <inkml:trace contextRef="#ctx0" brushRef="#br0" timeOffset="31720.565">20408 11257 320 0,'35'4'121'0,"4"-4"-95"0,21 6 0 16,-24-6-7-16,27 3-12 16,18 3-2-16,4 4-18 15,14 2-8-15,10 1-120 16,-3 6-51-16</inkml:trace>
  <inkml:trace contextRef="#ctx0" brushRef="#br0" timeOffset="34380.922">20712 10982 104 0,'-7'-47'41'0,"10"15"-32"0,1-9 20 0,-1 26 6 16,1-7-4-16,3 0 2 15,0-3-4-15,0 0 2 16,0 0-17-16,0-1 7 0,0 1 3 16,-3 0-4-16,3-3 1 15,0-10-1-15,0 7 2 16,0-3-1-16,3 5 2 16,-3 7-2-16,0 10 2 15,0 15 0-15,1 22 1 16,-5 16-5-16,-6 9-1 15,-5 35-10-15,-2 24-3 0,-4 7-1 16,0 19 2-16,3 13-1 16,1-17 0-16,2-8-6 15,5-1 1-15,3-15 0 16,3-20 0-16,5-21-31 16,2-22-12-16,8-16-137 15</inkml:trace>
  <inkml:trace contextRef="#ctx0" brushRef="#br0" timeOffset="35338.246">28169 11693 304 0,'11'-28'112'0,"-8"22"-87"0,1 3 13 16,-4 3 1-16,3 6-3 16,1 6 0-16,-4 7-13 15,-4 13-4-15,-3 21-11 0,-3 13-3 0,-4 3-1 16,-4-3-2-16,-3-4-2 15,7-11 1-15,-7 17-1 16,3-5-27-16,4-13-11 16,7-6-30-16,3-12-10 15,11-14-64 1</inkml:trace>
  <inkml:trace contextRef="#ctx0" brushRef="#br0" timeOffset="40879.877">24423 13778 272 0,'-4'-53'101'0,"8"34"-78"0,-1-6 26 0,1 16 7 16,-1-1-13-16,1 1 0 15,-4 6-9-15,0 3-1 16,0 3-19-16,0 6 1 0,-4 16 1 15,4 13-6-15,-3 9-3 16,3 6-4-16,-4 4 0 16,4-7-2-16,-3 3 2 0,3-6-13 15,0-3-3-15,0-9-36 16,0-7-15-16,0-12-55 16,7-13-22-16,3-19 12 31</inkml:trace>
  <inkml:trace contextRef="#ctx0" brushRef="#br0" timeOffset="41046.094">24451 12976 276 0,'-3'-3'104'0,"6"9"-81"0,11 13-4 0,-3-10-8 15,3 7-14-15,7 6-2 16,4 12-29-16,-1 13-10 15,1 25-64-15,0 16-25 16</inkml:trace>
  <inkml:trace contextRef="#ctx0" brushRef="#br0" timeOffset="41330.214">24702 14020 280 0,'-4'47'104'0,"4"-47"-81"0,0 6 16 0,0-6 3 16,0 0-10-16,0 0-1 15,0-6-9-15,0 3-1 16,0-13-12-16,0 0 3 0,0-12 2 15,0-16-1-15,4-3 2 16,3-6-6-16,7 0-1 16,3 6 2-16,4 6 4 15,4 3-6-15,0 16 0 0,0 10-4 16,3 9-1-16,-4 12 1 16,-2 10 2-16,-5 25-1 15,1 9 2-15,-4 3-4 16,-3-5 0-16,-1-8-6 15,1-5-2-15,3-7-27 16,7-12-11-16,4-6-22 16,3-10-10-16,4-12-89 15</inkml:trace>
  <inkml:trace contextRef="#ctx0" brushRef="#br0" timeOffset="41616.413">25439 13603 312 0,'-21'-3'118'0,"14"0"-92"0,-8-1 13 0,12 4 0 16,-8 4-14-16,-3 2-3 15,-7 6-6-15,-7 7 0 16,-7 9-9-16,-1 23 2 0,5 5 2 15,6 0-4-15,11-5 1 16,10-4-5-16,15-10-2 0,14 1 0 16,6-10-1-16,5-6-14 15,6-6-5-15,7-7-37 16,4-6-16-16,0-3-83 16</inkml:trace>
  <inkml:trace contextRef="#ctx0" brushRef="#br0" timeOffset="42019.457">25785 13719 252 0,'-29'-3'93'0,"22"0"-72"0,-7-10 18 15,11 13 5-15,-4-3-8 0,0 3-1 16,-4 0-11-16,-3 3-4 15,-4 13-12-15,-3 6 1 0,0 12 4 16,3 10-7-16,4 0-3 16,7-3-5-16,11-4-1 15,10-2 2-15,14-4 2 16,7-3 0-16,4-12 2 16,3 0-2-16,4-13 2 15,0-6 9-15,0-13 7 16,-7-6-6-16,-8-16 0 15,-13-9-3-15,-14-3 1 16,-15 3-6-16,-10 0-3 16,-4 10-4-16,-7-1 1 15,1 7-1-15,-1 2-2 0,7 17-6 16,4 2-2-16,10 7-26 16,8 6-11-16,6 7-16 15,8 2-7-15,7 7-67 16</inkml:trace>
  <inkml:trace contextRef="#ctx0" brushRef="#br0" timeOffset="42424.522">26183 13998 316 0,'0'-3'121'0,"0"-7"-95"0,4 1 18 15,-1 3 2-15,-3-7-7 0,0 4-1 16,-3-16-10-16,-1-7-5 15,1-2-13-15,-1-1 2 0,1 1 2 16,3 6-3 0,3-1-1-16,1 4-4 0,-1 0 1 15,1 6-6-15,3 10-1 16,-4 3 0-16,1 3 2 16,3 6-1-16,0 3-1 15,0 3 1-15,4 7-1 16,-1-3-3-16,8-4 2 15,-1 0 1-15,8-5 2 16,7-8-1-16,7-5 2 16,-1 9-4-16,-6 0-2 15,-7 0 2-15,-7 16 2 0,-8 12 0 16,-3 13 2-16,-7 6-2 16,0-3-1-16,4-7-2 15,3 1 1-15,0-13-12 16,3-9-7-16,5-7-33 15,-1-6-14-15,3-9-117 16</inkml:trace>
  <inkml:trace contextRef="#ctx0" brushRef="#br0" timeOffset="42755.027">26772 13847 332 0,'0'10'126'0,"14"-13"-98"0,15-10 8 0,-8-3-2 15,18-2-16-15,10-1 0 16,0-6-8-16,-6 3-2 16,-8 0-4-16,-14 0 8 0,-14 3 5 15,-17 3-5-15,-19 7-2 16,-13 15-8-16,0 7-1 15,-1 12-1-15,1 13 0 16,7 5 0-16,10 4 0 16,11-6-3-16,14-6 2 15,11-7 1-15,17-6 0 16,18-6-20-16,10-7-7 0,4-9-61 16,11-9-25-16,-1-7-32 15</inkml:trace>
  <inkml:trace contextRef="#ctx0" brushRef="#br0" timeOffset="43355.653">28536 13302 268 0,'28'-28'101'0,"-21"21"-78"0,-3 1 6 0,-4 3-2 16,-4 0-4-16,-10 0 3 16,-7 0 1-16,-11-1 1 15,-6 4-15-15,-5 4 5 0,1 2 5 16,0 3-1-16,-1 4-1 0,1 15-9 16,0 10-5-16,-1 9-4 15,5-7-3-15,9 4-4 16,15-9 0-16,14-7 0 15,14-9 2 1,7 0 1-16,4-13 1 0,0-12 0 16,0 2 2-16,-8-5-1 15,-3 0 2-15,-7 2 0 16,-7 7 1-16,-3 7-2 16,-11 5 1-16,-4 7-2 15,-3 6-1-15,-4 3 5 16,8 4 4-16,6-1-5 15,11 7-2-15,11-7-1 0,6-6-1 16,8-3 0-16,10-6 0 16,-7-4-14-16,32-2-3 15,0-7-42-15,-3-6-16 16,-8-7-92 0</inkml:trace>
  <inkml:trace contextRef="#ctx0" brushRef="#br0" timeOffset="43611.071">28233 12819 368 0,'10'-38'137'0,"-3"38"-106"0,8 19 10 16,-8 0-2-16,0 22-20 15,3 15-3-15,-3 10-10 16,-3 25-2-16,-4 16-2 16,0-1 1-16,-4 7 0 0,1 3-15 15,3-3-4-15,3-13-41 16,4-12-15-16,15-13-89 16</inkml:trace>
  <inkml:trace contextRef="#ctx0" brushRef="#br0" timeOffset="44090.535">29101 13502 224 0,'-50'22'85'0,"40"-18"-66"0,3 2 3 0,10-3-3 0,4-3-1 15,7 0 1-15,7 0-2 16,8 6 2-16,10-6-10 15,10-6-1-15,7 3 2 16,1-7-2-16,-4-5 3 0,-11-4-2 16,-14-6 2-16,-14 0-2 15,-14 3 2-15,-17 6 0 16,-15 13 1-16,-3 12-2 16,-4 13 1-16,0 10-4 15,4 2 1-15,7 4-5 16,10-1 0-16,11 4-3 15,14-3-1-15,14-7 3 16,21 1 1-16,22-10-4 0,3-7 1 16,4-5-57-16,3-10-27 15,0-4-63 1</inkml:trace>
  <inkml:trace contextRef="#ctx0" brushRef="#br0" timeOffset="44333.016">30357 13167 388 0,'-60'3'145'0,"35"3"-112"0,-10 10-3 0,20-7-10 16,-2 10-9-16,-4 10 3 0,-8 8-9 15,-9 16-6-15,-5 4 1 16,-6-1-1-16,-8-2 3 0,1 2-17 15,3 0-4-15,4-2-26 16,6 2-9-16,8-9-40 16,14-15-16-16,7-14-3 15</inkml:trace>
  <inkml:trace contextRef="#ctx0" brushRef="#br0" timeOffset="44555.859">29909 13180 292 0,'-15'-19'110'0,"15"16"-86"0,0 3 13 15,0 3 2-15,4 3-8 0,-4 7 2 16,0 18-15-16,0 19-5 16,0 13-8-16,3 3-4 0,5-4 0 15,2 1-1-15,8 3 0 16,3 3-22-16,0-3-8 15,4-10-51-15,3-12-23 16,0-9-25 0</inkml:trace>
  <inkml:trace contextRef="#ctx0" brushRef="#br0" timeOffset="44826.731">30448 13277 348 0,'-28'-47'132'0,"21"40"-103"0,0 7 12 0,3 4-3 0,-3 11-15 15,0 20 0-15,-3 18-12 16,3-12-4-16,-7 40-4 16,-4 23-5-16,0 12 1 0,1 0 1 15,-8 19 2-15,4 9 1 16,0-9 1-16,-1-4-18 15,5-11-7-15,3-8-23 16,3-27-8-16,8-22-10 0,3-26-3 16,7-27-62-1</inkml:trace>
  <inkml:trace contextRef="#ctx0" brushRef="#br0" timeOffset="45517.585">30420 13581 252 0,'-25'3'96'0,"15"3"-75"0,-4 1 12 0,10-4 2 15,4 0-10-15,7 3 0 16,11 0-3-16,10 1-2 16,7-1-10-16,8-3 0 0,6-3 3 15,7-3-5-15,1-3-2 0,-4-10-1 16,-11-9-1-16,-10-19-2 15,-18-9-2-15,-14-10 3 16,-18 3 0-16,-10 1-6 16,-7 2 0-16,-7 10 10 15,-11 10 7-15,-11 12 4 16,-3 12 2-16,7 13-11 16,7 9-3-16,14 10-6 15,11 10-1-15,7-8-1 16,32 30-2-16,24-1 5 15,21-3 3-15,11 0-1 16,18-13 0-16,10-5 1 16,-3-14 0-16,-7-12 0 15,-8-12 2-15,-3-19-1 0,-7-4 2 16,-7-11-2-16,-14 5 2 16,-14 7-4-16,-18 2-2 15,-17 17 0-15,-12 6 1 16,-9 12-1-16,-8 6-1 15,-7 26 1-15,0 9 1 16,4 3-6-16,7 0 1 16,14-6 1-16,14-3 1 15,14-3 1-15,11-7 0 16,3-6 2-16,4-12 1 16,10-10 3-16,4-10 1 15,7-5-1-15,0-7 1 0,-4-9-4 16,-7-7 0-1,-6 1-1-15,-5 9-2 16,-9 6 1-16,-8 13-1 16,-7 9-3-16,-4 9 2 0,1 4-1 15,-1 3 0-15,4 3-16 16,0 0-5-16,4-3-38 16,3-4-13-16,4-2-73 15,10-4-60 1,4-3 83-16</inkml:trace>
  <inkml:trace contextRef="#ctx0" brushRef="#br0" timeOffset="45892.281">32120 13180 356 0,'0'-10'132'0,"-3"1"-103"0,-11 6 5 16,7-4-3-16,-7 7-22 0,-8-9-5 15,-6 9-1-15,-7 0 0 16,-7 0-1-16,-4 6-4 0,0 4-1 16,4 2-1-16,3 10 3 15,3 6-5-15,8 7 2 16,11 6 0-16,10 2-1 16,7 4 4-16,10-6 2 15,11-3 0-15,4-7-1 0,0-3 7 16,-4-6 5-16,-7-3 11 15,-7-9 6-15,-7 2-11 16,-11-6-3-16,-6 1-9 16,-8-4-4-16,-3 0-4 15,0-3 1-15,3 3-15 16,4-3-6-16,3-3-31 16,8 0-11-16,6 0-95 15,18-4-43 1,7-2 100-16</inkml:trace>
  <inkml:trace contextRef="#ctx0" brushRef="#br0" timeOffset="46300.502">32223 13368 268 0,'-36'9'101'0,"22"-6"-78"0,0 3 6 0,11-6 0 15,-1 0-16-15,1 4-2 16,-1-1-3-16,4 3 0 16,0-3-4-16,4 7 2 0,-1-4 3 15,8-3-3-15,3 6 2 16,4-9-5-16,6 7 0 16,8-7-1-16,0-7 1 15,3-2-2-15,-3 0-1 16,-4-10 1-16,-7-9-1 15,-7 2 2-15,-7 1 1 16,-14 3 12-16,-14 4 5 16,-14 8-2-16,-8 10 0 0,8 0-4 15,-14 28 1-15,6 7-8 16,5 6-2-16,9 3-3 16,8-7 1-16,14-2-4 15,7-7-2-15,7-6-25 16,11-3-11-16,14-10-104 15,10-6-74 1,0-12 83-16</inkml:trace>
  <inkml:trace contextRef="#ctx0" brushRef="#br0" timeOffset="46627.636">33129 13176 348 0,'-42'-6'129'0,"21"3"-100"0,-11 3 2 0,14 0-3 16,-6 0-15-16,-11 0 0 16,6 0-9-16,5 0-5 15,-8 3 0-15,7 7-2 0,-3 2 1 16,7-3-3-16,3 23 1 16,4-7 2-16,10 22 3 15,1-9-2-15,14 12 0 16,-4-13 3-16,10 10 3 15,-3-12 11-15,4-1 7 16,-4 13 8-16,-10-12 3 0,-11-10-12 16,-8-16-5-16,1 7-13 15,-17-13-2-15,2 7-9 16,-9-10-3-16,6 0-45 16,-7 0-19-16,7 0-107 15</inkml:trace>
  <inkml:trace contextRef="#ctx0" brushRef="#br0" timeOffset="47111.259">24927 15437 272 0,'-10'-50'104'0,"10"19"-81"0,0-7 25 0,3 25 6 15</inkml:trace>
  <inkml:trace contextRef="#ctx0" brushRef="#br0" timeOffset="51312.081">24800 15462 192 0,'-10'-31'74'0,"10"9"-58"0,-4-19 12 16,4 22 2-16,0-3-1 15,0-6 5-15,4-3 4 16,3 3 1-16,0-1-21 16,3 1 9-16,5 0 4 0,-1 0-5 15,0-1-1-15,0 7-3 16,0 4-2-16,0 5 3 15,-3 7 0-15,-4 12 1 16,-4 13 0-16,-3 25-2 16,0 25-2-16,-3 12-2 15,3 7-1-15,0 9-7 0,3-15-4 16,1-19-3-16,6 12 0 16,1-16-4-16,7-8 0 15,-4-11 1-15,7-15 0 16,-4-6 2-16,8-28 1 15,-7-1-4-15,-1-27 1 16,5-20 0-16,-8-2 2 16,-11-1-3-16,-3 1 0 15,-3 15 1-15,-1 12 2 16,-3 17-3-16,0 15 0 16,-3 9-1-16,6 16 0 15,4 0 2-15,14 7 0 0,7 2 0 16,11 1 0-1,3-10-3-15,4-10 2 0,0-15 3 16,0-12 1-16,0-13-1 16,-1-7 1-16,-6-8-2 15,0-26 2-15,-7-16-4 16,-8 1 0-16,-6-7 1 16,-4-9 2-16,-4 0-3 15,-3 15 0-15,0 26-4 16,-7 18 1-16,0 13-38 15,-3 19-14-15,3 21-34 16,0 10-11-16,10 0-76 16</inkml:trace>
  <inkml:trace contextRef="#ctx0" brushRef="#br0" timeOffset="51927.385">25686 15415 320 0,'-28'13'121'0,"31"-13"-95"0,8 0 18 0,-1-3 2 0,11-4-12 16,4-5 0-16,3-4-13 15,4-6-3-15,3-9-10 16,4-4 1-16,-7-2 2 0,-7 2-4 16,-11 1-2-16,-14 2 4 15,-11 7 2-15,-7 3-4 16,-3 19-2-16,-10 6 0 16,-8 19-1-16,-7 22-5 15,4 13-1-15,6 2-2 16,15-2 3-16,14-4 4 15,14-3 3-15,11 0-9 16,6-3-3-16,8-3-32 16,3-6-13-16,8-13-16 15,6-6-6-15,8-10 9 0,-1-6 6 16,-3-6 24-16,-4-3 13 16,-6-7 19-16,-4-2 12 15,-8-7 21-15,-6-3 11 16,-7-4 15-16,-4-5 7 15,-7-10-10-15,-7-13-5 16,-4-5-13-16,1-1-5 16,-1 3-9-16,1 4-3 15,3 12-5-15,3 0-1 16,4 13-7-16,7 3-2 16,4 3-2-16,10 6-2 15,18-3-4-15,14 9-2 16,11-6-22-16,-1 1-6 15,4 2-40-15,4 3-18 16,-1 4-81-16</inkml:trace>
  <inkml:trace contextRef="#ctx0" brushRef="#br0" timeOffset="52378.003">26688 15340 312 0,'0'9'118'0,"17"-9"-92"0,12-3 17 0,-12-6 1 16,15-13-9-16,14-10 2 16,10-2-17-16,-13 9-6 15,9-10-9-15,-13 1-2 0,-14 3 1 16,-14-4-2-16,-19 10 1 16,-13 3-2-16,-10 9 2 15,-5 7-2-15,-3 12-1 16,-3 10 3-16,0 9 0 15,-1 13 3-15,5 15 1 16,13 10-3-16,14-4-3 0,18-5 0 16,15-4 1-16,16-6-3 15,29-10 0-15,18 4 1 16,7-10 0-16,10-9-42 16,11-7-17-1,0-2-120-15</inkml:trace>
  <inkml:trace contextRef="#ctx0" brushRef="#br0" timeOffset="53308.568">28215 14578 292 0,'-25'-22'110'0,"18"3"-86"0,0-9 22 0,7 12 6 16,0-6-10-16,0 10-3 15,0 2-13-15,0 10-3 16,0 13-14-16,0 18-3 0,0 16 0 16,0 32-1-16,0 12 0 15,4 3-3-15,-1 12-2 16,1 4 1-16,3-13-1 15,-3-3-7-15,-4-18 0 16,-4-23-28-16,-3-9-12 0,0-22-26 16,-4-16-10-16,-6-19-45 15,-4-21-32 1,-4-13 71-16,0-6 252 31,0-85-58-15,18 25-16-16,14 22-35 15,11 6-19-15,10 22-14 16,4 1-5-16,3 12-9 16,11-7 8-16,7-6 5 0,7-2-2 15,4-1 2-15,-8 0 0 16,-7 13 0-16,-6-1-3 0,-8 7 0 16,-10 13 4-16,-8 12 1 15,-6 16-5-15,-11 18-2 16,-11 29-7-1,-10 31 0-15,-7 10-5 0,0 12 0 16,3 28 1-16,11-3 0 16,7-3-2-16,3 13-2 15,8-7 1-15,6-19 1 16,5-21-3-16,2-19 0 16,8-26-1-16,3-21-2 15,0-16 0-15,4-22 3 16,3-13-9-16,4-5-1 15,4 2-12-15,-5 4-5 16,-2 5-5-16,-8 4-2 16,0 13 12-16,-10 2 8 0,-4 4 10 15,-4 6 3-15,1 0 2 16,0 6 0-16,6-3 2 16,8 4 3-16,7-4 7 15,6-3 4-15,12 0-2 16,10-3 0-16,3-7-6 15,1-5-3-15,-15 2 0 16,-14-6-1-16,-20 4-2 16,-22 2 1-16,-18 7-2 15,-10 9-1-15,-8 9 1 16,-3 7-1-16,0 9-3 0,4 4 2 16,17 9 1-16,22-7 2 15,14-3-1-15,13-12 2 16,22-3-2-16,21-13-1 15,7-6-35-15,4-3-16 16,3 3-133 0</inkml:trace>
  <inkml:trace contextRef="#ctx0" brushRef="#br0" timeOffset="54389.513">27746 16434 224 0,'14'-44'85'0,"0"16"-66"0,11-19 19 0,-7 25 5 15,6-16-9-15,8 7 0 16,3-3-2-16,-3 5 0 16,-7 4 9-1,-18 10-23-15,-18 5 0 0,-14 16-1 16,-10 13-5-16,-7 13-2 16,-11 8 1-16,-11 7 3 15,-3-3-6-15,0-3-2 16,14-3-3-16,15-7 0 15,17-6-4-15,17-6-2 16,22-3 2-16,20-4 0 16,12-2-2-16,20-4 2 0,15 10-4 15,10 2 1-15,-7 7 2 16,-13 7 1-16,-15 2 1 16,-15 1 2-16,-13-1 1 15,-14 1 3-15,-15-4 6 16,-13-3 2-16,-18 4-7 15,-18-10-2-15,-11-4 3 16,1-5 5-16,3 0-9 16,0-7-2-16,4-3-9 15,3-3 0-15,7 0-24 16,11 0-7-16,14-9-24 16,10 5-11-16,11-5-41 15,14-4-15-15,18-5 14 16</inkml:trace>
  <inkml:trace contextRef="#ctx0" brushRef="#br0" timeOffset="54825.537">28677 16237 284 0,'-24'-38'107'0,"13"22"-83"0,-3 7 13 0,7 9 1 15,-4 6-11-15,-6 10-1 16,-5 12-4-16,-6 10 1 16,-3 2-13-16,-1 4-3 0,0 7-1 15,0 2 1-15,4 10 3 0,7 2-3 16,7-2-2-16,10-10 0 16,11-9-1-16,7-15 0 15,15-4 2 1,6-22-1-16,4-16 2 0,3-21 0 15,-3-10 1-15,0-9-4 16,-4-10-3-16,-7-9 4 16,-7-4 1-16,-7 4 2 15,-7 19 0-15,-7 12 9 16,-3 13 4-16,-8 25-9 16,-3 15-4-16,-3 14-5 15,-1 8 0-15,4 4-4 16,7-1 0-16,3 4-1 0,11 0-2 15,4 0-30-15,7-1-13 16,3-5-36-16,0-7-12 16,11-6-71-1</inkml:trace>
  <inkml:trace contextRef="#ctx0" brushRef="#br0" timeOffset="55260.214">29016 16541 372 0,'-35'-25'140'0,"21"12"-109"0,-4-3 9 0,14 7-4 0,1-3-12 15,6-7-2-15,8-6-8 16,3-10-1-16,7-15-8 16,4 3 8-16,3 0 6 0,0 3-8 15,-3 3-1-15,-4 10-4 16,-3 6 1-16,-7 12-2 15,-4 10 0-15,-4 13-3 16,-3 5 1-16,-3 20-2 16,-1 5-1-16,1 7 1 15,-1-6-1-15,4 3 0 16,4-6 0-16,3-4 0 16,3-6 2-16,8-9 1 15,6-9 3-15,15-7-3 16,11-3-2-16,3-6 2 15,0-1 0-15,-4 1-4 16,-7 6 1-16,-10 6 0 0,-7 4 2 16,-11 9-8-16,-4 2-1 15,-6 5-14-15,-1-5-6 16,1 5-19-16,-1-11-9 16,8-5-28-16,3-7-10 15,11-3-58 1</inkml:trace>
  <inkml:trace contextRef="#ctx0" brushRef="#br0" timeOffset="55574.845">30081 16246 324 0,'-17'9'123'16,"17"1"-95"-16,0-4 11 0,7-6-1 0,7 0-6 15,4-6 3 1,6-4-21-16,8-2-8 0,-4-7-5 15,-3-3 1-15,-11 3 3 0,-10 1 2 16,-15 2 3-16,-7 6 1 16,-10 10 1-16,-25 16-2 15,-10 22 1-15,-8 12-4 16,4 3 1-16,7 1-3 16,11 2 0-16,13-3 3 15,19-6 3-15,20 0 0 16,33-9 1-16,27-10-6 15,15-6-2-15,21-12-13 0,20-10-7 16,-9 0-73-16,-1-4-31 16,-7-2-65-1</inkml:trace>
  <inkml:trace contextRef="#ctx0" brushRef="#br0" timeOffset="56010.871">30999 16575 268 0,'-11'-6'101'0,"7"3"-78"0,4 0 13 16,0 3 0-16,0-3-8 15,-3 3-2-15,-1 0-12 16,1 3-4-16,-4 0-6 0,-4 3-1 0,1 0 1 16,-4 1-2-16,-1-1-2 15,1 0-2-15,0 0-1 16,0-2-25-16,4-1-9 16,2-3-78-1,8 3-61-15</inkml:trace>
  <inkml:trace contextRef="#ctx0" brushRef="#br0" timeOffset="59012.984">748 13822 244 0,'7'-9'93'0,"4"3"-72"0,3-4 16 0,-4 1 4 16,1 6-7-16,-4-4 1 15,3 1-16-15,1 3-4 16,0 3-9-16,-1 3 5 0,1 3 2 16,-1 1-2-16,4 2-1 15,1 0-2-15,2 1 0 16,1-7 4-16,14 3 3 15,17-6-4-15,11-6-1 0,18 6-2 16,-4-9 0-16,24-1-4 16,22 7-1-16,11-3 1 15,28 0 2-15,10 6-5 16,22-4-1-16,17 4 4 16,32 0 2-16,-4 0 0 15,28 0 1-15,8-3 0 16,3 0 1-16,18 0 0 15,-21 3 2-15,-8 3-5 16,-27 7-1-16,-22 2-4 16,-25 10-1-16,-31 0 1 15,-28 3 2-15,-22-3-6 16,-17-6 1-16,-18-7-34 0,-11-6-16 16,-13-6-32-16,-11-3-14 15</inkml:trace>
  <inkml:trace contextRef="#ctx0" brushRef="#br0" timeOffset="59720.909">840 14992 264 0,'38'-10'101'0,"-16"1"-78"0,9-4 13 0,-9 7 2 15,9-3-7-15,22 9-1 16,11-3-8-16,10 0-1 16,-4 3-12-16,22 3-1 0,21 0-1 15,7-3 3-15,28-3 1 0,28-10-1 16,36-12-1-16,21-16-3 16,42-3-1-16,36 4-3 15,13-7-2-15,-102 18 3 16,145 1 2-16,-25 6-4 15,-38 7-3-15,-15 5 1 16,-35 4 2-16,-42 3-16 16,-15 0-4-16,-27-7-42 15,-26 1-15-15,-17-4-76 16</inkml:trace>
  <inkml:trace contextRef="#ctx0" brushRef="#br0" timeOffset="60486.921">1150 17089 184 0,'-11'0'71'0,"11"0"-55"0,0 4 20 0,4-4 6 16,0 3-10-16,-1 0-3 15,4 0-6-15,7 0 0 16,0 3-13-16,11 1 5 0,10 2 5 0,11-3-7 16,7-2 0-16,32-1 2 15,28 0 2-15,14-6-14 16,35-4-3 0,32-11 8-16,25-1 6 15,42-6-9-15,10-4-3 0,12-5 5 16,20 9 3-16,-10 3-1 15,-11 3 2-15,-24 7-8 16,-8 2-2-16,-31 10 1 16,-29 0 1-16,-3-3-10 15,-39-3-5-15,-21-7-60 16,-24-6-25-16,-26-3-52 16</inkml:trace>
  <inkml:trace contextRef="#ctx0" brushRef="#br0" timeOffset="60891.005">3253 15205 236 0,'-25'9'88'0,"7"-2"-69"0,-13 2 8 16,20-6 1-16,-14-3-6 15,-6 0 1-15,-5 0-1 16,1 0-2-16,-14-3-10 16,-8-3 9-16,-24-4 4 0,-11 1-5 15,-10 6-3-15,-29-3-6 16,-10 3-4-16,-21-4-2 16,-11 7-3-16,4 3 1 15,-29 7-1-15,8 12 0 16,-4 9 0-16,-4 16-3 15,15 3 2-15,-8 7 1 0,-539 165 0 16</inkml:trace>
  <inkml:trace contextRef="#ctx0" brushRef="#br0" timeOffset="61265.073">0 16324 596 0,'363'76'0'0,"-267"-67"6"16,55 7-1-16,54-7 0 15,49 1 0-15,32-1-1 16,21 0-2-16,24 4 1 0,26-4 2 16,2-6 2-16,1-6 1 15,4-12 4-15,13-17 3 0,-3-24-6 16,-25-13-3 0,-24 3 1-16,-22 0 0 15,-45 3-3-15,-47-2-1 0,-41-11 3 16,-36 7 3-16,-39 0-4 15,-46 4-1-15,-31-1 0 16,-57-6 2-16,-42-13-8 16,-67-3-3-16,-36 4-4 15,-48 18 0-15,-47 6 0 16,-21 10 1-16,7 12-15 16,-17 7-8-16,17 6-58 15,21 22-25-15,-3 6-38 16</inkml:trace>
  <inkml:trace contextRef="#ctx0" brushRef="#br0" timeOffset="62405.376">1147 15826 220 0,'0'-31'82'0,"-8"18"-64"0,-9-6 7 16,10 10-1-16,-4 9-9 15,-6 0 0-15,-5 9-5 16,8 10 1-16,-3 3-6 15,-1 6 1-15,-3 0 1 0,7 1 1 0,3-1 2 16,4-3 4-16,7-3 1 16,0 0-2-16,7-7 0 15,4-2-1-15,3-7 2 16,11-3 2-16,3-6 2 16,-4-3-6-16,8-3 1 15,0-4-6-15,-11-3-2 16,-7-2 0-16,-10-4 1 15,-11 3 3-15,-11 6 5 16,-3 7-6-16,-7 6-2 16,-1 6-6-16,8 10-2 15,-7 6 1-15,-4 6 0 16,11-6 1-16,0 9 2 16,7 1-1-16,10-4-1 15,4-6 3-15,7-10 2 0,8-8 4 16,2-4 5-16,8-10-2 15,7 1 3-15,-4-7-4 16,-7-3-1-16,0 0-4 16,-10 1 1-16,-8-1 0 15,-6 0 3-15,-4 3-7 16,-7 4-2-16,-4 6-3 16,4 6 0-16,-7 6 2 15,-4 6 0-15,-7 7 0 16,4 0 0-16,3 9-3 15,4 0 0-15,7 4 2 16,10-4 2-16,12-9-5 0,6-7 1 16,7-8 1-16,4-11 1 15,13-12 5-15,5 1 2 16,-8-4 4 0,4-7 1-16,-11-2-3 0,-14-3 0 15,-10-1-3-15,-11 1 0 16,-11 2-3-16,-7 4-2 15,-3 9 1-15,3 10 1 16,-3 12-3-16,-7 6-2 16,3 10 2-16,7 6 0 15,4-3-2-15,7 3 0 16,11-6 2-16,6-3 0 0,11-7 1 16,4-3 0-16,7-12 4 15,10-13 2-15,7-12 0 16,-7-16-1-16,1-6-1 15,-19 6 2-15,-13 3-3 16,-15 16 0-16,-10 15 1 16,-4 13 0-16,4 13-5 15,-3 12-1-15,-1 3-2 16,7 0 3-16,8-6-11 16,6-3-4-16,4-7-30 15,7-5-10-15,7-7-44 16,18-16-18-16,7-3-46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5:20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4462 6784,'-3'1'664,"-6"5"5546,9-5-6139,0-1 1,0 0-1,0 1 0,0-1 1,0 0-1,0 1 1,0-1-1,0 0 0,0 1 1,0-1-1,1 0 1,-1 1-1,0-1 0,0 0 1,0 0-1,1 1 0,-1-1 1,0 0-1,0 0 1,1 1-1,-1-1 0,0 0 1,0 0-1,1 0 0,-1 1 1,0-1-1,1 0 1,-1 0-1,0 0 0,1 0 1,-1 0-1,0 0 0,1 0 1,-1 1-72,1-1 89,0 0 0,0 0 0,0 0 1,0 0-1,0 0 0,0 0 0,0 0 0,0 0 0,0 0 1,-1 0-1,1 0 0,0 0 0,0-1 0,0 1 1,0 0-1,0-1 0,0 1 0,0-1-89,17-10 711,-13 8-494,18-14 223,-1-1 0,-1 0 0,15-18-440,-24 24 45,16-20 9,0 0-1,-2-2 0,-2-1 1,0-2-54,-10 13 6,-1 0 1,-1-2 0,-1 1-1,2-10-6,11-34 83,-3-2 0,8-50-83,-20 76 252,-3-1 1,-1 1-1,-1-34-252,-4 73 29,0 0-1,0 0 1,0-1-1,-1 1 1,0 0 0,0 0-1,0 0 1,-1 0-1,0 0 1,0 0 0,-1 0-29,2 4 4,1 1 0,-1 0 0,0-1 0,0 1 1,0 0-1,0 0 0,0 0 0,0 0 0,0 0 0,0 0 1,0 0-1,-1 0 0,1 0 0,0 0 0,-1 1 0,1-1 1,-1 0-5,0 1 11,1 0 0,-1 0 0,1 0 1,-1 0-1,1 0 0,-1 0 0,1 1 1,0-1-1,-1 0 0,1 1 0,-1-1 1,1 1-1,0 0 0,-1-1 0,1 1 1,0 0-1,0 0 0,0 0 0,0 0 0,0 0 1,0 0-1,0 0 0,0 0 0,0 0 1,-1 1-12,-12 18 309,-10 20-309,-19 34 395,-32 74-395,16-1 72,7 3 0,6 2 0,6 2 0,7 3-72,19-75-98,1 23 98,10-71-34,2-1-1,2 0 1,0 0 0,5 19 34,-4-44-11,-1 0-1,1 0 1,1-1-1,0 1 1,0-1 0,0 0-1,1 0 1,2 4 11,-5-9-9,0-1 1,1 1-1,-1 0 1,0 0-1,1 0 1,-1-1-1,1 1 1,0-1-1,-1 1 1,1-1-1,0 0 1,0 0-1,0 0 1,0 0-1,0 0 1,0 0-1,0 0 1,0 0-1,0-1 1,1 1-1,-1-1 0,0 0 1,0 0-1,0 0 1,1 0-1,-1 0 1,0 0-1,0 0 1,1-1-1,1 0 9,-2 0-15,1 0-1,-1-1 0,0 1 1,1-1-1,-1 1 0,0-1 1,0 0-1,0 0 0,0 0 1,0 0-1,-1 0 0,1 0 1,0-1-1,-1 1 1,0-1-1,0 1 0,1-1 1,-1 1-1,0-3 16,2-7-139,0 0 1,0 1-1,0-12 139,-3 22-12,2-14-110,-1 0 1,-1 0-1,0 0 0,-1 0 1,0 0-1,-4-14 122,4 23-23,0 1 0,-1-1 0,0 0-1,0 0 1,-1 1 0,1 0 0,-1-1 0,0 1 0,-1 0 0,1 0-1,-1 1 1,0-1 0,0 1 0,-1 0 0,1 0 0,-1 0 0,0 0-1,-4-1 24,-10-2-64,8 5 16,11 2 46,0 0 0,0 0 0,0 0 0,-1 0-1,1 0 1,0 0 0,0 0 0,0 0-1,0 1 1,-1-1 0,1 0 0,0 0 0,0 0-1,0 0 1,0 0 0,-1 0 0,1 0-1,0 0 1,0 1 0,0-1 0,0 0 0,0 0-1,-1 0 1,1 0 0,0 0 0,0 1-1,0-1 1,0 0 0,0 0 0,0 0 0,0 1-1,0-1 1,0 0 0,0 0 0,0 0-1,0 1 3,5 1-53,10-2 52,0 0-1,0-1 1,-1-1 0,1 0-1,0-2 1,-1 1-1,2-2 2,-1 1-27,11-3-243,45-12-1861,-24 1-3175,-24 6 1008</inkml:trace>
  <inkml:trace contextRef="#ctx0" brushRef="#br0" timeOffset="1615.358">239 6304 8320,'2'1'411,"-1"-1"0,0 1 1,0-1-1,0 1 0,0 0 1,1-1-1,-1 1 0,0 0 1,0 0-1,0 0 0,-1 0 1,1-1-1,0 1 0,0 1 1,0-1-1,-1 0 0,1 0 1,0 0-1,-1 0 0,1 0 0,-1 1 1,1-1-1,-1 0 0,0 1-411,0-1 84,1 0 0,-1 1 0,0-1-1,1 0 1,-1 0 0,1 0-1,-1 0 1,1 0 0,-1-1-1,1 1 1,0 0 0,-1 0 0,1 0-1,0 0 1,0-1 0,0 1-1,0 0 1,0-1 0,-1 1-1,1 0 1,0-1 0,0 0 0,0 1-1,1-1 1,-1 1 0,0-1-84,3 2 38,1-1 0,0 0 1,0 0-1,0 0 0,2 0-38,1-1 28,1 0 0,-1 0-1,0-1 1,1 0 0,-1-1-1,1 0 1,-1 0 0,0-1 0,0 0-1,6-4-27,0 0 27,0 0 0,-1-1-1,0-1 1,0-1 0,6-5-27,5-9 97,-1 0 1,-1-2-1,-1 0 1,6-11-98,68-118 570,-70 109-453,-3-1-1,-1-1 1,-3-1-1,-2 0 1,-2-1-1,-3-1 1,4-38-117,-13 77 155,0 0-1,-1 0 1,-1-1 0,0 1-1,-1 0 1,0 0 0,-2-6-155,3 16 18,0 1 1,0-1 0,-1 1 0,1-1-1,0 1 1,-1-1 0,0 1-1,1 0 1,-1-1 0,0 1 0,0 0-1,1 0 1,-1-1 0,0 1 0,0 0-1,0 0 1,-1 0 0,1 0 0,0 0-1,0 0 1,0 0 0,-1 1-1,1-1 1,-1 0 0,1 1 0,0-1-1,-1 1 1,1-1 0,-1 1 0,1 0-1,-1 0-18,-1 0 15,0 0 0,0 1 0,0 0 0,0 0 0,1 0 0,-1 0 0,0 0 0,0 0 0,1 1 0,-1-1 0,1 1 0,-1 0 0,1 0 0,-1-1 0,0 3-15,-12 12 31,1 1-1,1 0 1,0 1 0,1 1 0,-4 10-31,14-26 1,-43 83-41,3 2 0,-21 67 40,54-134 0,-22 60 27,3 2 1,4 1-1,3 1 1,4 0-1,4 1 1,3 16-28,7-55-22,3 1 1,4 43 21,-1-67-48,0-1 0,2 0 0,0 0 0,2 0 0,1 0 0,6 12 48,-12-30-16,1 0-1,0 0 0,0 0 1,0-1-1,0 0 0,1 0 1,-1 0-1,1 0 0,0 0 1,1-1-1,-1 1 1,2 0 16,-4-3-22,0 0 0,0 0 0,0 0 0,0 0 0,-1-1 0,1 1 0,1-1 0,-1 1 0,0-1 0,0 0 0,0 0 0,0 0 1,0 0-1,0 0 0,0 0 0,0 0 0,0-1 0,0 1 0,0-1 0,0 1 0,0-1 0,0 0 0,0 0 0,0 0 0,-1 0 1,1 0-1,0 0 0,0-1 0,-1 1 0,1-1 0,-1 1 0,2-2 22,0-1-70,0 0 0,0 0 0,-1 0 0,1-1 0,-1 1 0,0-1 0,0 0 0,0 1 0,0-3 70,8-47-531,-10 53 524,7-43-572,-3-1 1,-1-17 578,-3 41-89,-1 1 0,0 0 0,-2 0 0,0 0 0,-2 1 0,-3-11 89,5 21 10,-1-1-1,-1 2 1,0-1-1,0 0 1,-2-1-10,1 0 6,6 10-4,-1-1 1,1 1-1,0-1 1,0 1-1,-1-1 0,1 1 1,0-1-1,0 0 1,0 1-1,0-1 1,0 1-1,0-1 1,0 0-1,0 1 1,0-1-1,0 1 1,0-1-1,0 0 0,0 1 1,0-1-1,0 1 1,1-1-1,-1 1 1,0-1-1,0 1 1,1-1-1,-1 1 1,0-1-1,1 1 1,-1-1-1,1 1 0,-1-1 1,0 1-1,1 0 1,-1-1-1,1 1 1,-1 0-1,1-1 1,-1 1-1,1 0 1,0 0-1,0-1-2,4-1 6,1-1 0,0 1-1,-1 1 1,4-2-6,-2 2 2,59-17-121,68-19-95,-107 28-1396,-1-2 0,0 0 0,21-13 1610,-10 0-4698</inkml:trace>
  <inkml:trace contextRef="#ctx0" brushRef="#br0" timeOffset="2061.548">1273 5706 9728,'-40'0'3584,"35"-3"-2784,5 3 640,0 0 127,5 0-575,4 0-96,4 3-320,10 1-96,13 1-288,4-2-192,8 1-32,2 1-192,-1-2 0,-10-3-896,-3 0-288,-13 4-1055,-14-1-449,0 2-1120</inkml:trace>
  <inkml:trace contextRef="#ctx0" brushRef="#br0" timeOffset="2391.951">1149 5956 11520,'-14'8'4288,"23"-13"-3329,14 5-63,-5-7-256,16-1-480,20-4-32,14 5-128,2-2-32,-2 6 32,-11 3-928,-8 0-319,-4 0-1665,-1 3-608,1 6-128</inkml:trace>
  <inkml:trace contextRef="#ctx0" brushRef="#br0" timeOffset="2852.359">2637 5746 9984,'14'-7'2111,"-3"2"-559,0-1 0,0 0 0,8-6-1552,-15 8 221,0 0 1,0 0-1,0 0 1,-1 0-1,1 0 0,-1-1 1,0 1-1,0-1 0,-1 0 1,1-2-222,7-17 469,-1 0 0,-2-1 1,0 0-1,-2 0 0,0 0 1,0-26-470,-5 47 134,0-1 1,0 0 0,0 0-1,0 0 1,-1 1 0,0-1 0,0 0-1,0 1 1,-1-1 0,1 1-1,-1-1 1,0 1 0,-3-4-135,3 5 76,0 0 1,0 1-1,0-1 1,-1 1-1,1 0 1,-1-1 0,0 1-1,0 0 1,0 1-1,0-1 1,0 0-1,0 1 1,0 0-1,0 0 1,0 0-1,-1 0 1,1 0-1,-1 0 1,-2 1-77,-2-1 55,1 1 0,-1 1-1,1-1 1,-1 1 0,1 0 0,-1 1 0,1 0-1,0 0 1,-1 1 0,1 0 0,0 0 0,1 0-1,-4 3-54,-10 7 46,1 0-1,1 1 0,-15 15-45,-97 97 256,80-78-12,3 2 1,-15 22-245,34-35 176,2 1 1,1 1 0,-18 40-177,33-61 39,2 1 1,1 0-1,0 0 1,1 1-1,1 0 1,1 0 0,0 7-40,3-16 14,1 1 0,0-1 1,0 0-1,1 1 1,1-1-1,0 0 0,0 0 1,1 0-1,1-1 0,0 1 1,0-1-1,1 1 0,6 8-14,-5-8 5,0 0-1,2-1 0,-1 0 1,1-1-1,1 1 0,-1-2 1,2 1-1,-1-1 0,1-1 1,0 1-1,1-2 0,0 1 1,0-2-1,0 1 0,0-2 1,4 2-5,18 2 9,1-1 0,0-2 1,0-1-1,0-2 0,1-1 1,-1-1-1,1-2 0,25-6-9,-44 6 39,0-1-1,0-1 0,7-2-38,-16 3 29,0 0 0,0 0 0,0-1 0,0 0 0,-1 0 0,0 0 0,0-1 0,1-1-29,-5 5 8,-1 0 0,0-1 1,0 1-1,1 0 0,-1-1 0,0 1 0,0-1 0,-1 0 1,1 1-1,0-1 0,0 0 0,-1 1 0,1-1 0,-1 0 0,1 0 1,-1 0-1,0 1 0,0-1 0,0 0 0,0 0 0,0 0 0,0 0 1,0 1-1,-1-1 0,1 0 0,-1 0 0,1 1 0,-1-1 1,0 0-1,0 0 0,0 1 0,1-1 0,-1 1 0,-1-1 0,1 1-8,-4-6 18,0 0-1,-1 1 0,1 0 0,-2 0 0,1 1 0,0 0 0,-2 0-17,-11-8 5,0 1-1,-1 1 1,-1 1-1,0 1 1,0 0-1,-11-1-4,-34-8-1125,-32-2 1125,91 18-344,2 2 2,-1-1-1,1-1 1,0 1-1,-1-1 1,0-1 342,5 3-349,0 0 0,0-1 0,0 0 0,0 1 0,0-1 0,0 0 0,0 1 0,0-1 0,0 0 0,0 0 0,1 0 0,-1 0 0,0 0 0,0 0 0,1 0 0,-1 0 0,1 0 0,-1 0 0,1 0 0,0 0 0,-1-1 0,1 1 0,0 0 0,0 0 0,-1 0-1,1-1 351,0-6-5329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6:39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1100 6144,'1'-11'369,"1"1"0,0-1 1,1 1-1,1-1 0,-1 1 1,1 0-1,1 0 0,0 0-369,12-21 598,5-10 975,2 1 0,2 1-1573,-19 29 246,7-8 439,-2 0 0,1-3-685,-7 11 260,1 0 0,0 0 0,0 1 0,2-1-260,-8 8 67,0 1 0,1-1 0,-1 1 0,0-1 0,-1 0 0,1 0 0,0 1 0,0-1 0,-1 0 0,1 0 0,-1 0 0,0 0 0,1 0 0,-1 0 0,0 0 0,0 0-67,-1 2 48,0 0 0,1 1 0,-1-1 0,0 1 0,0-1 0,1 1 0,-1-1 0,0 1 0,1-1 0,-1 1 0,1 0 0,-1-1 0,1 1 0,-1 0 0,1-1 0,-1 1 0,1 0-48,-7 11 131,1 0-1,1 1 1,0 0 0,0 0-1,1 0 1,0 3-131,-12 58 313,2 1 0,2 14-313,-8 163 333,15-188-257,-11 164 121,-4 96-61,-15 208 11,-21 128 169,-7 82 381,57-676-639,-35 559 492,30-428-432,-6 223 548,18-393-599,-2 0 0,-1 0 1,0 0-1,-2 0 0,-7 21-67,-35 92 101,43-131-96,1 0-1,0 0 0,1 1 1,-1-1-1,2 1 0,0 2-4,-1-1-3,1-1 0,-1 0 0,-1 1 0,0-1 0,0 0 3,-5 18 7,1 1-1,1-1 1,2 1 0,0 1-7,3-24-11,-3 28-42,2-1-1,1 0 1,2 1 0,1-1-1,4 9 54,0-3 38,0-6 10,3 12-48,-6-30 17,-1-1 1,-1 1-1,0 0 1,-1 0-1,-1 0 1,0 7-18,-4 24 71,-6 20-71,4-29-8,2 0 0,1 18 8,3 217 37,0-272-38,0 1 1,0-1-1,0 0 0,0 1 0,0-1 1,0 1-1,0-1 0,0 1 1,0-1-1,0 0 0,1 1 0,-1-1 1,0 1-1,0-1 0,0 0 1,1 1-1,-1-1 0,0 0 0,0 1 1,1-1-1,-1 0 0,0 1 1,1-1-1,-1 0 0,0 0 0,1 1 1,-1-1-1,1 0 0,-1 0 1,0 0-1,1 0 0,-1 0 1,1 1-1,-1-1 0,1 0 0,-1 0 1,0 0-1,1 0 0,-1 0 1,1 0-1,-1 0 0,1 0 0,-1 0 1,0-1-1,1 1 0,-1 0 1,1 0-1,-1 0 0,1-1 1,1 1 3,21-1 101,0-1 0,13-3-104,-26 4-10,-1 1 1,1-1-1,4 2 10,29-3-56,119-27 90,-102 17-42,32-6-21,158-26 26,-189 37 3,88-12 0,-138 17 0,129-21 0,13 5 0,531-39 230,130-8 122,-479 33-201,27-1-57,-223 24-64,185-6 212,155 7-173,-182 5-80,-102 4 140,89-16-129,-238 10 31,196-24-52,-79 6 147,0 7-1,107 5-125,-130 7 59,17-7-59,137-23 56,-236 27-54,120-16-2,280-28 0,-145 26 0,-239 16 24,33-10-24,20-2 35,130-10-123,1 13 0,54 10 88,-159 3-6,18-10 6,-4 1 43,-164 14-43,353-16-37,299 16 282,-619-1-341,-1-3 0,31-6 96,-23 3 27,25-1-27,184 6-55,-133 3 121,155-1-98,-124-9-27,40 9 246,-187 0-91,-3 0 16,0 0-59,0 0-90,3-1 33,-1 1 0,1 0-1,-1-1 1,1 1 0,0 0 0,-1 0 0,1 0 0,0 1 0,0-1 4,7 1-1,46-1 1,-12 0 27,-41 0-107,-3 0 48,0 0 27,0 0-102,0 0-192,-3-3-629,-6-3-77,1-1-1,-1 1 0,0 0 1,-1 1-1,1 0 0,-1 1 1,-10-4 1005,-33-7-4912</inkml:trace>
  <inkml:trace contextRef="#ctx0" brushRef="#br0" timeOffset="2395.649">443 731 5120,'-5'4'745,"4"-3"-547,0-1 1,0 1-1,0 0 0,0 0 0,0-1 1,1 1-1,-1 0 0,0 0 0,0 0 1,1 0-1,-1 0 0,0 0 0,1 0 0,-1 0 1,1 1-1,0-1 0,-1 0 0,1 0 1,0 1-199,9-8 1317,-8 5-1227,3-3 137,1 0-1,-1 1 1,1 0 0,0 0 0,0 0 0,3-1-227,4-3 347,-10 5-269,0 1 1,-1 0 0,1 0 0,0 0-1,0 0 1,-1 0 0,1 0 0,0 1-1,0-1 1,0 1 0,0-1-1,0 1 1,1 0-79,10 0 267,45 0 1776,47-7-2043,174-17 838,-52 6-477,356-30 183,470-17 790,-58-3-924,-722 58-272,828-36 610,-297 37-610,-266 8 54,-45-33 249,-113 4-316,411-11 24,-358 6-160,5-21-66,-266 32 133,-70 10-46,101-13 28,-139 21 4,7-1 39,27 2-81,105-1 53,-161 4-19,23-4-34,11-1-55,-70 7 50,32-2-28,28-6 33,-37 4 9,-1 1 0,10 2-9,-9 0 36,1-2 1,1-1-37,11-1-11,0 2 1,32 2 10,-42 0 147,18-4-147,-14 1 13,76-9-157,-89 11 159,0 0 0,0 2 0,12 1-15,10 0-3,-39-1 3,-1 0 0,0-1 0,1 0 0,-1 0 0,0-1 0,21-3 0,53-10 107,10 9-273,83 5 166,-71 2 86,7-1-43,-106 0 42,-2 0-21,0 0-21,0 0-1,0 0-58,0 0-21,0 0-22,1 0 17,44 0-2540,-45-2 1691,1-3 481,-3 2-5467,-6-5 2048</inkml:trace>
  <inkml:trace contextRef="#ctx0" brushRef="#br0" timeOffset="5585.822">1431 3454 6656,'0'0'76,"0"1"1,-1-1-1,1 0 0,0 0 1,0 1-1,0-1 0,0 0 1,0 1-1,0-1 0,0 0 1,0 0-1,0 1 0,0-1 1,0 0-1,0 0 0,0 1 1,0-1-1,0 0 1,1 1-1,-1-1 0,0 0 1,0 0-1,0 1 0,0-1 1,0 0-1,1 0 0,-1 0 1,0 1-1,0-1 0,0 0 1,1 0-1,-1 0 0,0 1 1,0-1-1,1 0 1,-1 0-1,0 0 0,0 0 1,1 0-1,-1 0 0,0 0 1,0 1-1,1-1 0,-1 0 1,0 0-1,1 0 0,-1 0 1,0 0-1,0 0 1,1 0-1,-1-1-76,1 1-17,0 0 865,1 0-160,22 5 970,-19-4-1468,0 0 0,0 0 0,0 0 0,0-1 0,0 1-190,0-1 127,1-1-1,-1 1 1,0-1 0,1 0 0,-1-1-1,0 1 1,0-1 0,0 0 0,0 0-1,0 0 1,0-1 0,-1 0 0,1 0 0,-1 0-1,0-1 1,0 1 0,0-1 0,1-1-127,7-9 184,0-2 1,-1 0 0,0 0 0,3-10-185,-7 14 173,12-24-49,-1-1-1,-3-1 1,-1 0 0,-1-1-1,-2 0 1,-3-1-1,0 0 1,-1-14-124,3-79 128,-6-119-128,-4 181 62,-8-461-41,6 184 83,2 202 54,0 129-143,0 16-8,0 3 1,0 14 36,-9 317 762,20 21-620,1-224-52,23 99-134,74 253 98,-10-56 17,-51-188-291,-39-205-139,-4-25-293,-2-11 86,-2-17-572,-1-88-3967,0 56 987</inkml:trace>
  <inkml:trace contextRef="#ctx0" brushRef="#br0" timeOffset="5945.222">1024 2650 6400,'-3'-1'409,"-12"-4"939,15 5-1326,-1 0 0,1 0-1,0 0 1,0 0-1,0-1 1,0 1-1,-1 0 1,1 0 0,0 0-1,0 0 1,0-1-1,0 1 1,0 0-1,-1 0 1,1 0-1,0-1 1,0 1 0,0 0-1,0 0 1,0-1-1,0 1 1,0 0-1,0 0 1,0-1 0,0 1-1,0 0 1,0 0-1,0 0 1,0-1-1,0 1 1,0 0 0,0 0-1,0-1 1,0 1-1,1 0 1,-1 0-1,0 0 1,0-1-1,0 1 1,0 0 0,0 0-1,1 0 1,-1 0-1,0-1 1,0 1-1,0 0 1,0 0 0,1 0-1,-1 0 1,0 0-1,0 0 1,1-1-1,-1 1 1,0 0 0,0 0-1,0 0-21,5-3 291,0 0 1,0 1-1,0-1 0,0 1 0,0 0 0,0 0 1,0 1-1,1 0-291,48-8 1337,-33 6-876,38-4 778,1 4 0,3 2-1239,86-6 999,15-17 306,84-25-1305,-51 8 215,131-14-442,-169 29-1898,-141 23 851,0 1-1,9 0 1275,-21 2-817,0 0 0,0 1 0,0 0 0,0 0 0,4 2 817</inkml:trace>
  <inkml:trace contextRef="#ctx0" brushRef="#br0" timeOffset="6344.47">2741 2305 8192,'-15'0'2672,"12"0"-1558,3 0-234,0 0 11,0 0-38,1 0 22,7 0-590,0 0 0,0-1 0,-1 0 0,1 0 0,0 0 0,-1-1 0,1-1 1,-1 1-1,1-1 0,-1 0 0,2-2-285,31-13 270,1 1 0,0 3 0,21-5-270,-33 11-135,0 1 0,1 1 0,-1 2 0,1 1 0,0 1 0,21 2 135,-48 0-158,0 0-1,0 1 1,0 0 0,1-1 0,-1 1 0,0 0 0,1 1 158,-3-2-80,-1 0 0,1 1 0,0-1 0,-1 1 0,1-1 0,-1 1 0,1-1 0,-1 1 1,1-1-1,-1 1 0,1-1 0,-1 1 0,1-1 0,-1 1 0,0 0 0,1-1 0,-1 1 0,0 0 1,1 0-1,-1-1 0,0 1 0,0 0 0,0-1 0,0 1 0,0 0 0,0 0 0,0-1 1,0 1-1,0 0 0,0 0 0,0 0 80,-2 3-713,1 0 0,-1 1 0,0-1 0,0 0 1,-1 0-1,1 0 713</inkml:trace>
  <inkml:trace contextRef="#ctx0" brushRef="#br0" timeOffset="6690.238">2713 2864 9472,'-9'0'3584,"9"0"-2784,9-9 480,1 9 31,18 0-447,0 0-32,9 0-480,9 0-128,10 0-160,7 0-64,11 0 96,1-7-480,-1-2-160,1 3-640,-13-3-287,-16-1-609,-8 4-320,-10-13-1152</inkml:trace>
  <inkml:trace contextRef="#ctx0" brushRef="#br0" timeOffset="7231.451">3887 1864 6400,'-2'-4'606,"-1"0"1,1 0 0,0-1-1,0 1 1,1-1-1,-1 1 1,1-1-1,0 1 1,0-1-1,0-2-606,1 4 171,0 0 0,1 0 0,-1 1 0,0-1 0,1 0 0,0 0 0,0 0-1,0 0 1,0 1 0,0-1 0,1 1 0,-1-1 0,1 1 0,-1-1-1,1 1 1,0 0 0,1-1-171,6-6 300,0 0-1,0 1 1,1 0 0,0 1-1,1 0 1,7-3-300,14-7 853,24-7-853,-41 19 112,-1 0 0,1 1 1,-1 1-1,1 0 0,0 1 1,14 0-113,-3 2 125,0 1 1,-1 1-1,20 4-125,-32-3 46,0 0-1,-1 1 0,1 0 1,0 1-1,-1 0 0,0 1 1,-1 1-1,1 0 0,-1 0 1,0 1-1,-1 0-45,-3-2 46,-1 0 0,1 0 0,-1 1 0,-1-1 0,1 1 0,-1 0 0,-1 1 0,1-1 0,-1 1 0,-1 0 0,1 0 0,-1 1 0,0-1-1,-1 0 1,0 1 0,-1 0 0,1 5-46,-2 3 94,0-1 0,-1 1 0,-1 0 0,-2 7-94,-18 71 339,17-76-280,-25 89 206,-5-2 0,-5-1 1,-4-2-1,-36 58-265,69-140 47,-20 34 84,4 0 0,-3 12-131,28-60 4,-1 0 0,1-1 0,1 1 0,0 0-1,-1 0 1,2 0 0,-1 4-4,1-9-4,0 1 0,1 0-1,-1-1 1,0 1 0,1-1 0,0 1 0,-1 0-1,1-1 1,0 1 0,0-1 0,1 0-1,-1 1 1,0-1 0,1 0 0,-1 0 0,1 0-1,0 0 1,0 0 0,1 0 4,4 3-3,1 0 0,0-1-1,0 0 1,0 0 0,1-1 0,-1 0 0,1-1-1,0 0 1,0 0 0,3-1 3,37 4 52,1-2-1,-1-2 1,10-3-52,163-15 169,-88 4-184,86-10-1409,-162 21-950,-40 3 236,-16-1 405,-4-2-277,-13-12-5771,13 5 4538</inkml:trace>
  <inkml:trace contextRef="#ctx0" brushRef="#br0" timeOffset="7627.232">5307 1569 9600,'-1'-7'515,"1"0"0,0-1 1,1 1-1,0 0 1,0 0-1,0 0 0,1 0 1,0 0-1,0 0 0,1 1 1,2-4-516,-4 7 1216,1 4-363,-1 0-790,0 0 0,-1 0-1,1 0 1,0 0 0,0 0 0,-1 0-1,1 0 1,-1 1 0,1-1 0,-1 0-1,1 0 1,-1 0 0,0 1 0,0-1-1,0 0 1,1 1 0,-1-1 0,0 0-1,-1 1-62,-1 29 352,2-30-333,-8 41 294,-1-1 0,-9 22-313,7-27 168,2 0 0,1 1 0,0 18-168,6-39 43,2-1-1,0 1 0,1 0 0,0-1 0,2 0 0,0 1 1,0-1-1,3 6-42,1-3 66,0 0 1,2 0-1,0-1 1,1 0-1,0-1 0,8 9-66,-14-20 18,0-1 0,0 1 0,0-1-1,1 0 1,0 0 0,0-1-1,0 1 1,0-1 0,0 0 0,1 0-1,1 0-17,4 1 30,-1-1 0,1 0-1,-1 0 1,1-1 0,0-1 0,4 0-30,36 1-374,0-2 1,0-3 0,0-2-1,-1-2 1,44-12 373,-85 17-441,-7 2 182,1 0 0,0-1 0,0 0 0,-1 1 0,1-1 0,0 0 0,-1 0 0,1 0 0,-1-1 0,0 1 0,1-1 0,-1 1 0,1-2 259,1-3-1760,-5 5-407,-10 8-2439,-6 4 489</inkml:trace>
  <inkml:trace contextRef="#ctx0" brushRef="#br0" timeOffset="7962.206">5971 1504 9088,'-2'-3'295,"-3"-2"371,1-1 1,0 0-1,0 0 1,0 0-667,4 4 129,-1 1 0,0-1-1,0 0 1,1 1 0,-1-1 0,1 0 0,-1 0-1,1 0 1,0 1 0,0-1 0,0 0 0,0 0-1,0 0 1,0 0 0,0 1 0,1-1 0,-1 0 0,1 0-129,-1 1 72,0 0 0,1 1 0,-1-1 0,0 1 0,1 0 0,-1-1 0,0 1 0,1-1 0,-1 1 1,1-1-1,-1 1 0,1 0 0,-1-1 0,1 1 0,-1 0 0,1 0 0,-1-1 0,1 1 0,-1 0 1,1 0-1,0 0 0,-1 0 0,1-1 0,-1 1 0,1 0 0,0 0 0,-1 0 0,1 0 1,-1 0-1,1 1 0,-1-1 0,1 0-72,1 0 90,-1 1 1,1-1-1,-1 0 0,0 1 1,1-1-1,-1 1 1,0 0-1,0-1 0,1 1 1,-1 0-1,0 0 0,1 1-90,-1-1 62,0 1-1,1 0 0,-1 0 0,0-1 0,-1 1 0,1 0 0,0 0 0,0 0 0,-1 0 0,1 0 0,-1 1 0,0 1-61,1 29 285,-1-19-183,-4 55 276,-3 0 0,-2 0 0,-4 0-378,-9 61 253,-1 60 200,2 144-453,21-270-8,2-1 0,10 64 8,-6-94 23,1 0-1,1 0 0,2-1 0,1 0 0,2 0 1,7 11-23,-7-18-77,1-1 0,0-1 1,2-1-1,0 0 0,4 1 77,-14-16-316,1 0-1,0 0 1,0 0-1,1-1 1,0-1-1,0 1 1,1-1 0,-1 0-1,1-1 1,0 0-1,1-1 1,-1 1-1,0-2 1,1 1-1,4-1 317,23 0-4442</inkml:trace>
  <inkml:trace contextRef="#ctx0" brushRef="#br0" timeOffset="8295.882">6571 2168 9216,'-35'-34'3520,"35"9"-2752,0 10 576,7-1 32,11-2-609,10 2-95,9 1-416,10-4-96,28 3-96,8 1 32,7 6 0,4 2-480,-1 7-192,-19 0-639,-12 0-193,-15 0-2240,-10 7-1728,-18 2 2016</inkml:trace>
  <inkml:trace contextRef="#ctx0" brushRef="#br0" timeOffset="8945.275">7937 1429 8576,'-2'-5'503,"2"2"-306,-1 1 0,0 0 0,1 0 0,-1-1 0,1 1 0,-1 0 0,1-1 0,0 1 0,0-1-1,0 1 1,1 0 0,-1-1 0,0 1 0,1 0 0,0-1 0,-1 1 0,1 0 0,1-2-197,2-5 702,1-1-148,-1 1 0,0-1 0,0 1 0,-1-1 0,-1 0 0,1-1-554,-3 9 45,1-1 1,-1 1-1,0 0 0,0 0 0,0-1 0,0 1 0,-1 0 0,1 0 0,0-1 0,-1 1 0,0 0 0,1 0 0,-1 0 0,0 0 0,0 0 0,0 0 1,0 0-1,-1 0 0,1 0 0,0 1 0,-1-1 0,1 0 0,-1 1 0,0-1 0,0 1 0,1 0 0,-1-1 0,0 1 0,0 0 0,0 0 0,-1 0-45,-4-2 3,1 1-1,-1 0 0,0 1 0,1-1 0,-1 1 1,0 1-1,0-1 0,0 1 0,-4 0-2,-14 3 24,0 0 1,-2 2-25,22-4 11,-45 9 89,1 2-1,0 3 0,1 2 0,1 1 0,-41 24-99,81-39 22,0 2-1,0-1 1,0 1-1,0 0 1,1 0-1,0 0 1,-1 1-22,6-4 1,0-1 0,0 0-1,0 1 1,0-1 0,0 1 0,0-1 0,0 1 0,0-1-1,1 1 1,-1 0 0,1 0 0,-1-1 0,1 1 0,0 0-1,-1 0 1,1-1 0,0 1 0,0 0 0,0 0 0,0-1-1,1 1 1,-1 0 0,0 0 0,1-1 0,0 1 0,-1 0-1,1-1 1,0 1 0,-1 0 0,1-1 0,0 1 0,0-1-1,1 1 1,-1-1 0,0 0 0,0 0 0,1 1-1,16 13-27,0-1 0,0-1 0,2 0 0,13 5 27,-32-17 1,70 35 110,-47-24-52,0 1 0,0 0 0,-1 2 0,3 3-59,-3 0 23,0 1-1,-2 1 1,0 1 0,-1 0 0,-2 2 0,0 0 0,12 22-23,-9-9 25,-3 1 1,0 1 0,-3 1-1,-1 1 1,2 17-26,14 72 874,4 65-874,-29-158 294,-2 0 1,-1 0-1,-2 1 0,-1-1 0,-2 0 0,-2 0 0,-5 22-294,7-47 54,-1-1 1,1 1-1,-2-1 1,1 0-1,-2 0 0,1-1 1,-1 1-1,0-1 1,-1-1-1,0 1 0,-1-1 1,0 0-1,0-1 1,0 0-1,-1 0 0,0-1 1,-1 0-1,1 0 1,-1-1-1,-4 1-54,-11 4 29,-1-1 0,0-1 0,0-1 0,0-2 0,-1-1 0,0 0 0,-17-2-29,38-1-3,-8-1 13,-1 1 0,1-2 0,-14-1-10,24 2 10,0-1 0,1 0 0,-1 0 0,1 0 0,-1 0 0,1-1 0,-1 1 0,1-1 0,0 0 0,0 0 0,0 0 0,0 0 0,0-1 0,0 1 0,0-1 0,1 1 0,-2-3-10,2 1 4,0 1 0,0-1 0,0 0 0,0 0 0,1 0-1,-1 0 1,1-1 0,0 1 0,0 0 0,1-1 0,-1 1 0,1 0 0,0-1-4,1-9 1,0-1-1,1 0 1,2-8-1,5-16-7,1 1 0,3 0 0,1 1 0,1 0 1,17-26 6,17-23-147,48-62 147,-36 65-26,70-72 26,82-68-29,68-77 148,-278 296-119,25-29-4,-1-1 0,5-12 4,-25 35 1,-1 0 0,0 0 0,-1 0-1,-1 0 1,1-1 0,-2 0 0,0 1-1,0-2 1,-1 1 0,0-2-1,-2 10-2,1 0 0,-1 0 0,-1 0 0,1 0 0,0 0 0,-1 0 0,0-1 0,0 2 0,0-1 0,-1 0 0,1 0 0,-1 0 0,0 1 0,0-1 1,0 1-1,-1-2 2,0 1-24,-1 0 1,0 1 0,0-1 0,0 1 0,0 0 0,0 0 0,-1 0 0,1 1 0,-1 0-1,0 0 1,-3-1 23,-13-3-180,0 1-1,0 1 1,0 1 0,0 1-1,-16 1 181,34 0-28,-68 0-994,0 3 0,1 4-1,-10 3 1023,36-2-1677,1 2-1,-12 5 1678,30-6-4616,0 1 1,-12 6 4615,16-4-4101</inkml:trace>
  <inkml:trace contextRef="#ctx0" brushRef="#br0" timeOffset="9798.657">2741 4799 9216,'-15'-13'3061,"12"10"-1786,3 3-267,0 0-6,1 0-207,15 0-427,-1 0 0,1-2 0,-1 0 0,0 0 0,0-2 0,0 0 0,0 0 0,5-4-368,65-24 434,1 4-1,2 4 1,36-4-434,-19 11 59,2 4-1,0 5 1,6 4-59,-91 4-166,-14-1-32,1 1 0,-1 0-1,1 0 1,-1 1 0,1 1 198,-8-2-63,-1 0 0,1 0 0,0 0 0,-1 0-1,1 1 1,0-1 0,-1 0 0,1 1 0,0-1 0,-1 0 0,1 1 0,-1-1 0,1 1 0,-1-1 0,1 1 0,-1-1 0,1 1 63,-1-1-63,0 1-1,0-1 1,0 0 0,0 1-1,0-1 1,0 0 0,0 1-1,0-1 1,0 0 0,0 1 0,0-1-1,0 0 1,0 1 0,0-1-1,0 0 1,0 0 0,0 1 0,0-1-1,0 0 1,-1 1 0,1-1-1,0 0 1,0 0 0,0 1-1,-1-1 64,-1 3-658,-1 0-1,0-1 0,0 1 0,0-1 1,-3 2 658,0 0-751,-21 18-3083</inkml:trace>
  <inkml:trace contextRef="#ctx0" brushRef="#br0" timeOffset="10144.263">2633 5538 7808,'-24'13'2592,"24"-13"-2459,0 0 0,1-1 0,-1 1 0,0 0 0,0 0 0,0 0 0,0 0 0,0 0 0,0 0 0,0-1 0,0 1 0,0 0 0,0 0 0,-1 0 0,1 0 0,0 0 0,0 0 0,0 0 0,0-1 0,0 1 0,0 0 0,0 0 0,0 0 0,0 0 0,0 0 0,0 0 0,0 0 0,0 0 0,-1 0 0,1-1 0,0 1 0,0 0 0,0 0 1,0 0-1,0 0-133,15-2 771,0 0 1,-1-1 0,1-1 0,13-4-772,-8 1 230,41-8 420,2 2 0,-1 3 1,22 1-651,-69 8 59,269-21 267,-17 3-166,-204 14-357,-23 2-993,0-2 1,31-8 1189,-61 11-852,1-2 1,0 1-1,2-3 852,18-12-4570</inkml:trace>
  <inkml:trace contextRef="#ctx0" brushRef="#br0" timeOffset="11345.558">5114 4293 9216,'-2'-11'768,"1"7"-528,0 0 1,0 0-1,0 0 0,1 0 1,0 0-1,-1 1 0,2-1 1,-1 0-1,0 0 0,1 0 1,0 0-1,-1 0 0,2 0 1,-1 0-1,2-3-240,-1 3 140,5-12 697,0 1 0,2 1 0,-1 0 0,4-2-837,6-12 903,-15 23-786,-1 0-1,1 1 1,0-1-1,0 1 1,1 0 0,-1 0-1,1 0 1,0 1-1,0-1 1,1 1-117,-5 2 21,1 0 1,0 1-1,0-1 0,-1 1 0,1-1 0,0 1 1,0-1-1,0 1 0,0-1 0,0 1 0,0 0 1,0 0-1,0-1 0,0 1 0,0 0 1,0 0-1,0 0 0,0 0 0,0 0 0,0 0 1,0 0-1,0 1 0,0-1 0,0 0 1,0 0-1,0 1 0,0-1 0,0 1 0,-1-1 1,1 1-1,0-1 0,0 1 0,0 0 1,0-1-1,-1 1 0,1 0 0,0-1 0,-1 1 1,1 0-1,-1 0 0,1 0 0,-1 0 0,1 0-21,2 5 141,0 0 1,-1 1-1,0 0 0,0-1 0,-1 1 0,1 1-141,-2-6 28,5 28 306,-2 1 0,-1-1 0,-1 1 0,-2 5-334,1 5 205,-2 141 346,5 231 162,16-87-532,-15-267-55,2-1 1,3 0-1,8 23-126,-12-63 85,1 0 1,2 1-86,-1 0 64,-5-7-733,-2-12 622,0 0 1,0 0-1,0 1 0,0-1 1,0 0-1,0 0 1,0 0-1,-1 0 0,1 0 1,0 0-1,0 0 1,0 1-1,0-1 0,0 0 1,0 0-1,0 0 1,-1 0-1,1 0 0,0 0 1,0 0-1,0 0 1,0 0-1,0 0 0,0 0 1,-1 0-1,1 0 1,0 0-1,0 0 0,0 0 1,0 0-1,0 0 1,-1 0-1,1 0 0,0 0 1,0 0-1,0 0 1,0 0-1,0 0 0,0 0 1,-1 0 46,0-1-275,0 1 0,0-1 1,0 0-1,1 1 0,-1-1 1,0 0-1,0 0 0,0 1 1,0-1-1,1 0 0,-1 0 1,0 0-1,1 0 0,-1 0 0,1 0 1,-1 0 274,1-1-354,0 1 1,0-1 0,0 1-1,-1-1 1,1 1 0,1-1-1,-1 1 1,0-1-1,0 0 1,1 1 0,-1-1-1,0 1 1,1 0-1,0-1 1,-1 1 0,1-1-1,0 1 1,0 0 0,0-1-1,0 1 1,0 0-1,0 0 1,0-1 353,24-26-3941</inkml:trace>
  <inkml:trace contextRef="#ctx0" brushRef="#br0" timeOffset="12000.162">6645 4473 7808,'0'-3'335,"0"1"0,0 0 0,0 0 0,0 0 0,1-1 0,-1 1 0,0 0 0,1 0 0,0 0 0,0 0 0,-1 0 0,1 0 0,0 0 0,1 0 0,-1 0 0,1-1-335,3-6 433,5-7 320,-1 1 1,2-1-1,8-8-753,-11 14 273,0-1-1,-1 0 1,0 0 0,0-3-273,1-2 333,-4 9-158,-1 0 1,0 0-1,0 0 1,-1-1-1,0 1 1,0-1-1,-1 1 1,0-1-1,0 0 1,-1 0-1,0 1 0,-1-1 1,1 0-1,-2-6-175,0 7 76,1 1 0,-1-1 0,0 1-1,-1 0 1,1 0 0,-1 0-1,0 0 1,-1 0 0,1 0 0,-1 1-1,0 0 1,-1 0 0,1 0 0,-1 0-1,0 1 1,0-1 0,-2 1-76,4 2 36,-1 0 1,0 0-1,1 1 0,-1-1 1,0 1-1,0 0 1,0 0-1,0 1 0,0-1 1,0 1-1,0 0 1,0 0-1,0 0 1,-3 1-37,1 0 43,-1 0-1,0 0 1,1 1 0,-1 0 0,1 0 0,-1 1 0,1 0 0,-3 2-43,-266 167 549,233-143-434,1 2 0,1 2-1,2 2 1,1 1-1,3 2 1,-26 36-115,37-43 100,2 1-1,1 0 1,2 2-1,1 1 1,2 0 0,1 0-1,2 2 1,1 0-1,-1 17-99,8-31 36,1 1 0,1-1 0,1 1 0,1 0 0,1 0 0,2 6-36,0-13 16,0-1 0,1 0-1,1 0 1,0 0 0,1 0-1,1-1 1,0 0 0,1 0 0,5 5-16,3 3 9,2-1 0,0-1 1,2-1-1,0-1 0,19 14-9,0-3 46,1-3 0,41 22-46,-49-33 40,2 0 1,0-3-1,1 0 0,0-3 0,1-1 0,15 2-40,14-2 55,-1-2 0,1-3 0,7-3-55,-24-2 12,0-2 0,0-3 0,0-1 0,23-8-12,-46 9 28,-1-2 1,15-7-29,-31 12 11,-1 0 1,0-1-1,0 0 0,0 0 1,-1-1-1,1 0 1,-1 0-1,0-1 1,2-2-12,-6 6 6,0-1 1,0 1-1,-1-1 1,1 0-1,0 0 1,-1 0-1,0 0 1,0 0-1,0 0 1,0 0-1,0 0 1,0 0-1,-1 0 1,0 0-1,1-1 1,-1 1 0,0 0-1,-1-3-6,0 0 8,-1 0-1,1 0 0,-1 1 1,-1-1-1,1 1 1,-1-1-1,0 1 1,0 0-1,0 0 1,-2-1-8,-7-10 20,-1 2 1,0-1 0,-2 2 0,-9-8-21,-10-5 34,-27-15-34,26 20-12,-1 2 1,-1 1-1,0 3 1,-2 0-1,0 3 1,0 1-1,-6 1 12,-30-4-113,-1 4-1,0 3 1,-20 3 113,-7 3-567,-14 6 567,57 0-789,0 2 1,-33 11 788,69-12-660,0 1 1,-3 1 659,19-5-308,0 1 1,0 0-1,0 0 0,1 0 1,0 1-1,0 0 1,-1 0 307,7-4-125,0 0 0,-1 1 0,1-1 0,0 0 0,0 0 1,0 0-1,0 1 0,0-1 0,0 0 0,0 1 0,0-1 0,1 1 0,-1-1 1,0 1-1,1 0 0,-1-1 0,1 1 0,0 0 0,0-1 0,-1 1 0,1 0 125,1-1-145,-1 1-1,1-1 0,-1 0 1,1 1-1,-1-1 0,1 0 1,0 0-1,0 1 0,0-1 1,0 0-1,0 0 0,0 0 0,0 0 1,0 0-1,0 0 0,0 0 1,0-1-1,0 1 0,1 0 1,-1-1-1,0 1 0,1-1 1,-1 1 145,7 1-1074,-1 0 0,1 0 1,0-1-1,5 1 1074,-13-2-9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6:54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4886 261 6784,'32'-18'3157,"9"-10"-10,-40 27-2481,-1 1-79,0 0-235,-8-9 389,8 8-705,0 1-1,-1-1 0,1 0 1,-1 1-1,1-1 0,-1 1 1,1-1-1,-1 1 1,1-1-1,-1 1 0,0-1 1,1 1-1,-1-1 0,0 1 1,1 0-1,-1-1 0,0 1 1,1 0-1,-1 0 1,0-1-1,0 1-35,-21 0 403,5 1-56,-126-1 763,-303 9 244,386-6-1265,-412 17 302,177-17-227,-111 3 56,-74 11 26,474-17-244,-222 14 76,-35 27 12,155-21 1,1 5 0,1 4-1,-63 29-90,-371 178 203,518-225-196,-178 87 45,16 7-26,79-41 71,4 5 0,-32 31-97,88-63 29,2 2 1,2 1 0,2 3-1,2 1 1,-31 47-30,61-80 20,-1 1 0,1 0 1,1 0-1,1 1 1,-1-1-1,2 1 0,-3 13-20,6-22 15,0 1-1,0 0 1,1 0-1,0 0 1,0-1-1,1 1 1,-1 0-1,1 0 1,0-1-1,0 1 1,1 0-1,-1-1 1,1 1-1,0-1 1,0 0-1,0 0 1,1 1-1,0-1 1,-1-1-1,2 1 1,-1 0-1,0-1 1,1 0-1,0 1-14,7 4 56,0 0 0,0-1 0,1 0 0,0-1 0,0 0 0,10 3-56,6 1 123,1-1 0,1-1-1,22 3-122,44 1 406,9-4-406,170 9 309,47 1-69,59 8-96,43 12-37,42 1 15,565 8 134,-657-48-158,-295 1-78,-44-1-12,333-9 64,76-31 0,-392 36-64,6-1-1,349-40 39,51-22 20,-393 58-57,836-145 119,-862 148-123,301-63 43,-5-15 18,-290 74-57,-25 5-6,117-31 47,29-16-50,-53 6 79,33-22-79,-130 61 6,-4 2-1,97-49 41,-84 41-21,-1-1 1,18-15-26,-21 12 22,-2-1 0,0-1 1,-1-1-1,-1 0 1,14-23-23,-14 18 42,8-15-42,-22 35 5,1-1 0,-1 0 1,-1 0-1,1 0 1,-1 0-1,-1 0 1,2-8-6,-3 8 5,0-1 1,0 1 0,-1-1 0,1 1-1,-2-1 1,1 1 0,-3-5-6,-19-50 29,23 61-29,0 1 0,-3-9-1,-1 0 0,0 0 1,0 1-1,-1-1 0,0 1 0,-1 0 0,1 1 0,-1-1 1,-1 1-1,0 0 0,0 1 0,0-1 0,-8-4 1,-13-7-8,-1 1 0,-14-5 8,-78-34-20,113 53 19,-84-37-41,-2 5 1,-33-6 41,-143-23-87,195 47 60,-316-61-160,-63 10-117,-318-10-1381,696 72 1362,-156-9-986,-38 11-846,46 9-975,137 5-652,-11 5 3782,-55 11-4330</inkml:trace>
  <inkml:trace contextRef="#ctx0" brushRef="#br0" timeOffset="2282.5">1445 1099 5632,'-44'0'3482,"41"0"-2474,3 0-42,0-1-722,0 0 1,0-1 0,0 1 0,0-1 0,0 1-1,0 0 1,0-1 0,0 1 0,-1 0 0,0-2-245,-2-3 196,-4-3 317,5 8-464,0 1-1,1-1 1,-1 1-1,0 0 1,1-1-1,-1 1 1,0 0 0,0 0-1,-1 0-48,-9 0 113,0 1-1,0 0 1,1 1 0,-1 0-1,-2 1-112,10-2 49,0 1-1,0-1 1,0 1-1,-1-1 1,2 1-1,-1 0 1,0 1-1,0-1 0,1 1 1,-1-1-1,1 1 1,0 0-1,0 0 1,0 1-1,0-1 1,0 1-49,3-3 19,-1 0 1,1 0-1,-1 0 1,1 1-1,0-1 1,-1 0 0,1 0-1,0 0 1,0 1-1,0-1 1,0 0-1,0 0 1,0 0-1,0 1 1,0-1-1,0 0 1,1 0-1,-1 0 1,0 1-1,1-1 1,-1 0-1,1 0 1,0 0-1,-1 0 1,1 0 0,0 0-1,-1 0 1,1 0-1,0 0 1,0 0-1,0-1 1,0 1-1,0 0 1,0 0-1,0-1 1,0 1-20,4 2 84,0 0 1,0 0 0,0-1-1,0 1 1,0-1-1,6 1-84,-4-1 44,-1-1 0,1 0 0,-1 0 0,1-1-1,-1 0 1,1 0 0,-1-1 0,1 0 0,1 0-44,11-3 269,0-1 1,7-4-270,-18 7 78,1-1 1,-1 0-1,1-1 1,-1 0-1,0 0 1,0-1 0,-1 0-1,1 0 1,-1-1-1,-1 0 1,7-6-79,-6 4 61,-1 0 0,0 0 1,0-1-1,-1 1 0,0-1 1,0 0-1,-1-1 0,0 1 1,-1-1-1,2-7-61,-4 12 30,0 0-1,0 0 0,0 0 1,-1 0-1,0-1 1,0 1-1,0 0 1,0 0-1,-1 0 1,0 0-1,0 0 0,-1 0 1,1 0-1,-2-1-29,2 4 10,0-1 0,-1 1 0,1-1-1,-1 1 1,0 0 0,1 0 0,-1 0 0,0 0-1,-1 0 1,1 0 0,0 1 0,0-1 0,-1 0-1,1 1 1,-1 0 0,1 0 0,-1 0-1,0 0 1,0 0 0,1 0 0,-1 1 0,0-1-1,0 1 1,0 0 0,1 0 0,-3 0-10,-6 0 6,1 2-1,-1-1 1,0 1 0,1 1 0,-7 1-6,-50 21 14,62-23-15,4-2 2,-23 10 19,1 0 1,-8 6-21,25-13 14,0 0-1,0 1 1,1 0 0,0 0-1,0 1 1,0 0 0,0-1-1,0 2 1,1-1 0,0 0-1,0 2-13,3-5 9,0-1 0,0 0 0,0 1 0,1-1 0,-1 1 0,1-1 0,-1 1 0,1-1 0,0 1 0,-1-1 0,1 1 0,0 0 0,0-1 0,0 1 0,0-1 0,0 1 0,1-1 0,-1 1 0,0 0 0,1-1 0,-1 1 0,1-1 0,-1 1 0,1-1 0,0 0 0,0 1 0,0-1 0,0 0 0,0 1 0,0-1 0,0 0 0,0 0 0,0 0 0,0 0 0,1 0 0,-1 0 0,0 0 0,1-1 0,-1 1 0,2 0-9,4 3 75,1-1 0,1 0 0,-1 0 1,0-1-1,1 0 0,5 0-75,17 2 192,0-2 0,23-1-192,-49-1 11,10 0 14,1 0 0,-1-2 1,0 0-1,1 0 0,-1-2 1,0 1-1,-1-2 0,1 0 1,-1-1-1,0 0 0,0-2 1,3-1-26,-1-1 38,1 0 0,-1-1 1,-1 0-1,0-1 1,5-6-39,-12 9 17,-1 0 0,0 0 1,-1-1-1,0 0 0,-1 0 1,0-1-1,0 1 0,-1-1 1,0 0-1,-1 0 0,0-1 1,1-10-18,-4 16 7,0 1 1,0-1 0,0 0 0,-1 0 0,1 1 0,-2-1-1,1 1 1,0-1 0,-1 1 0,0-1 0,0 1 0,-1 0-1,0 0 1,0 0 0,-2-3-8,3 5-1,0 0 0,0 0 0,0 0 0,0 1 0,0-1 0,-1 1 0,1-1 0,-1 1 0,0 0 0,1 0 0,-1 0-1,-1 0 2,-1 0-5,-1 0-1,1 1 1,-1-1-1,0 1 0,1 0 1,-1 0 5,2 1-2,-7-2-10,-1 1 0,1 1 0,-1 0 0,1 1 0,-1 0-1,1 0 1,0 1 0,-1 1 0,-1 0 12,-8 4-7,1 2-1,-1 0 1,2 0-1,-5 4 8,11-5-20,0 0-1,0 1 1,1 0-1,0 0 0,0 2 21,8-8 4,1 1-1,0-1 1,0 1 0,0 0-1,0 0 1,0 0-1,1 0 1,0 0-1,0 1 1,0-1-1,0 1 1,1-1-1,-1 1 1,1 0 0,1 0-1,-1-1 1,0 3-4,2-3 12,-1 0 0,0 0 0,1 0 0,0 0 0,0 0 0,0 0 0,0 0 0,1 0 0,-1 0 0,1-1 0,0 1 0,0-1 0,1 1 0,-1-1 0,1 0 0,-1 0 0,1 0 0,0 0 0,3 2-12,3 2 23,1-1 1,0 1-1,1-2 0,0 1 0,-1-1 1,2-1-24,1 1 29,0-1 1,0-1-1,0 0 1,1 0 0,-1-2-1,1 1 1,-1-2-1,1 0 1,-1 0-1,1-1 1,-1-1 0,1-1-1,-1 0 1,0 0-1,0-1 1,0-1-1,-1 0 1,1-1 0,-1 0-1,0-1 1,-1 0-1,8-7-29,-15 11 8,0-1-1,0 0 1,-1 0 0,0 0-1,0-1 1,0 1-1,0-1 1,0 1 0,-1-1-1,1-4-7,-1 6 9,-1 0-1,0-1 1,-1 1-1,1-1 0,0 1 1,-1-1-1,0 0 1,0 1-1,0-1 1,0 1-1,-1-1 1,0 1-1,1-1 1,-1 1-1,-1-2-8,2 4-2,-1 0 0,1 0 0,-1-1 1,0 1-1,1 0 0,-1 0 0,0 0 0,0 0 0,0 0 0,0 1 1,0-1-1,0 0 0,0 0 0,0 1 0,0-1 0,0 0 0,0 1 1,0-1-1,-1 1 0,1 0 0,0-1 0,0 1 0,-1 0 0,1 0 1,0 0-1,0 0 0,-1 0 0,1 0 0,0 0 0,-1 0 0,1 0 1,-1 1 1,-5-1-10,0 0 8,1 0 0,0 1 0,-1 0 0,1 0 0,0 1 0,-1 0 0,1 0 0,0 0 0,-5 3 2,-5 2 2,-18 6-20,0 2 0,1 1 0,-25 17 18,42-23 0,0 0 0,1 1 0,1 0 0,0 1 0,1 1 0,-7 8 0,18-19 4,0 1 0,0-1-1,0 1 1,0-1 0,1 1-1,-1 0 1,1 0 0,0 0-1,0 0 1,0 0 0,0 0-1,0 0 1,1 0 0,-1 0-1,1 0 1,0 1-4,0-3 1,0 0 1,0 0-1,0 0 1,0 0-1,0 0 1,1 0-1,-1 0 1,0 0-1,1 0 1,-1 0-1,1 0 1,-1 0-1,1 0 1,-1-1-1,1 1 1,0 0-1,-1 0 1,1-1-1,0 1 1,0 0-1,0 0-1,1 0 3,1 1 0,-1-1 0,1 0 0,0 0 0,-1 0 0,1 0 1,0 0-1,1-1-3,8 2 19,0-1 1,1 0-1,7-1-19,-14 0 14,5-1 11,0 0 1,0 0-1,0-1 1,0-1-1,0 0 1,0-1-1,-1 1 1,0-2-1,0 0 0,0 0 1,0-1-1,-1 0 1,4-4-26,-6 6 23,-2-1-1,1 0 1,0 0 0,-1 0-1,0-1 1,0 0 0,0 0 0,-1 0-1,0 0 1,0-1 0,-1 0 0,0 0-1,0 0 1,-1 0 0,1 0-1,-2-1 1,1 1 0,-1-1 0,1-6-23,-2 13 1,0-1 0,0 0 0,0 1 0,-1-1 0,1 1 1,0-1-1,-1 0 0,1 1 0,-1-1 0,1 1 0,-1-1 0,0 1 1,1 0-1,-1-1 0,0 1 0,0 0 0,0-1 0,0 1 1,0 0-1,-1 0 0,1 0 0,0 0 0,0 0 0,-1 0 1,1 0-1,-1 0 0,1 1 0,-1-1 0,1 0 0,-1 1 0,0-1 0,-5-2-5,2 1-2,0 0 0,0 0 0,0 1 0,0 0 0,0-1 1,0 2-1,0-1 0,-1 1 0,1-1 0,0 1 0,0 1 1,-1-1-1,1 1 0,-3 1 6,-5 0-9,-16 1-4,0 2 1,0 1 0,1 2-1,0 0 1,1 2-1,-1 1 1,2 1-1,0 2 1,-7 4 12,29-15 7,0 0 0,0 0 0,0 0 0,0 0 0,0 1-1,1-1 1,0 1 0,0 0 0,0 0 0,0 0-7,2-1 6,0-1-1,0 0 1,0 0 0,0 1-1,1-1 1,-1 0 0,1 1-1,0-1 1,0 1-1,0-1 1,0 1 0,0-1-1,0 0 1,1 1 0,-1-1-1,1 0 1,-1 1 0,1 0-6,0 0 5,1 0 1,-1 0 0,0-1 0,1 1 0,0 0 0,0 0 0,0-1-1,0 1 1,0-1 0,0 0 0,1 0 0,-1 0 0,1 0 0,-1 0-1,1 0 1,0 0 0,0-1 0,0 0 0,1 1-6,6 3 17,3 3 30,1-2 0,0 0 0,0 0 0,0-2 0,1 1 0,0-2 0,0 0 0,0-1 0,0 0 0,0-1 0,0-1 0,1-1 0,-1 0 0,0-1 0,0 0 1,0-1-1,13-5-47,-8 2 112,-1-1 1,12-6-113,-24 10 32,-1-1 1,0 1-1,0-1 1,0 0-1,0-1 0,-1 0 1,1 0-1,-1 0 1,0-1-33,-3 4 19,0-1-1,0 1 1,-1-1 0,1 0-1,-1 1 1,0-1 0,0 0-1,0 0 1,0 0 0,0 1-1,-1-1 1,1-2-19,-1 4 6,0-1 0,0 1 0,0-1 0,0 1 0,-1-1 0,1 1 0,0-1 0,-1 1 0,1-1 0,-1 1-1,0-1 1,1 1 0,-1 0 0,0-1 0,0 1 0,0 0 0,0 0 0,0 0 0,0 0 0,0 0 0,0 0 0,0 0 0,0 0 0,-1 0 0,1 0 0,-1 0-6,-5-2-4,0 0 0,-1 1 1,1-1-1,0 2 0,-1-1 1,1 1-1,-1 0 0,0 1 1,-3-1 3,-12 2-24,-1 0 1,-11 3 23,-2 2-3,1 2 1,0 1 0,0 2 0,1 2 0,-26 13 2,51-22-15,5-3 8,1 1-1,0 0 1,-1 0 0,1 0 0,0 1 0,0-1-1,0 1 1,1 0 0,-1 0 0,1 0 0,-1 0 0,-1 4 7,4-6 1,1-1 0,-1 1 0,1-1 1,-1 1-1,1-1 0,-1 1 1,1 0-1,0-1 0,0 1 1,-1 0-1,1 0 0,0-1 1,0 1-1,0 0 0,0 0 1,0-1-1,0 1 0,0 0 0,0-1 1,0 1-1,0 0 0,0 0 1,0-1-1,0 1 0,1 0-1,-1 0 7,1 0 0,0 0 0,0 0 0,0 0 0,0 0 0,0 0 0,0 0 0,1 0 0,-1-1-1,1 1-6,5 4 32,1 0-19,0 0 1,1 0-1,-1-1 1,1 0 0,0-1-1,0 0 1,0 0-1,0-1 1,8 1-14,10 0 72,0-1 1,19-1-73,-28-1 35,-1-1 1,1-1 0,-1-1 0,1 0-1,-1-1 1,0-1 0,0 0-1,-1-2 1,8-3-36,-13 4 45,-1 0 0,1 0 0,-1-1 0,-1 0 0,1-1 0,-1 0 0,0 0 0,-1-1 0,0 0 0,-1-1 0,0 1 0,0-1 0,5-10-45,-11 16 17,1 1 0,0-1 1,-1 1-1,0-1 0,1 1 0,-1-1 0,0-2-17,-1 4 4,0 0-1,0 0 1,-1 0-1,1 0 1,-1 1-1,1-1 1,-1 0-1,1 0 1,-1 0-1,0 1 1,0-1-1,0 0 1,0 1-1,0-1 1,0 1-1,0-1-3,-1 0 2,1 0-1,-1 1 1,0-1-1,0 0 0,0 0 1,0 1-1,0-1 1,0 1-1,0 0 1,0-1-1,0 1 1,-1 0-1,1 0 1,-1 1-1,1-1-1,-4 0 2,0 0 0,0 0 0,0 1 0,0 0 0,-1 0-2,-4 1 0,-20-1-33,1 2 0,-1 1 1,1 1-1,0 2 0,0 1 0,-11 5 33,36-11-13,-1 1 0,1 0 0,0 0 0,-1 0 0,1 1 1,0 0-1,0 0 0,1 0 0,-1 1 0,1-1 0,-1 1 0,-1 3 13,5-6-2,-1 0 0,1 1 0,0-1 0,0 1-1,0 0 1,0-1 0,0 1 0,0 0 0,1 0 0,-1 0 0,0-1 0,1 1-1,-1 0 1,1 0 0,0 0 0,0 0 0,0 0 2,0 0-5,0 1 0,1-1 1,-1 0-1,1 0 0,0 0 0,-1 0 0,1 0 1,0 0-1,0 0 0,1 0 0,-1 0 1,0-1-1,1 1 0,-1 0 0,1-1 1,-1 1-1,2 0 5,10 8 21,0-2 1,0 1-1,0-2 0,1 0 1,0 0-1,1-1 0,-1-1 1,6 1-22,-7-4 36,-1 0 1,1-1 0,0-1 0,0 0 0,-1 0 0,1-1 0,0-1 0,-1 0 0,1-1 0,-1 0 0,0-1 0,0 0 0,0-1 0,9-5-37,-14 7 38,0-1 1,0 0-1,-1 0 0,1-1 1,-1 0-1,0 0 1,1-1-39,-6 5 7,1-1 1,-1 0-1,1 1 1,-1-1-1,0 0 1,0 0-1,0 1 1,0-1-1,0 0 1,0 0-1,0 0 1,-1-1-1,1 1 1,-1 0-1,1 0 1,-1 0-1,0 0 1,0 0-1,0-1 1,0 1-1,0 0 1,-1 0-1,1 0 1,0 0-1,-1 0 1,0-1-8,1 2-1,-1-1 0,0 1 0,1 0 0,-1 0 0,0-1 1,0 1-1,0 0 0,0 0 0,0 0 0,0 0 0,0 0 0,0 0 1,0 0-1,0 1 0,-1-1 0,1 0 0,0 1 0,-1-1 0,1 0 1,-26-3-18,20 3 15,-5 0 2,-1 1-1,1 0 0,-1 1 0,0 0 0,-6 2 2,-1 0-12,-9 2-39,1 0 1,0 2-1,0 1 0,1 1 1,0 2-1,-1 1 51,25-11-9,0 0 0,0 0 0,0 0 0,1 1 0,-1-1 0,0 1 0,1-1 0,-1 1 0,1 0 0,-1 0 0,1 1 0,0-1 0,0 0 0,0 1 0,0-1 0,1 1 0,-1-1 0,0 1 0,1 0 9,0-1-4,1-1 0,-1 1-1,1 0 1,0-1-1,-1 1 1,1 0-1,0 0 1,0-1-1,0 1 1,0 0-1,1-1 1,-1 1-1,0 0 1,1 0-1,-1-1 1,1 1 0,-1-1-1,1 1 1,0 0-1,0-1 1,0 1-1,-1-1 1,2 0-1,-1 1 1,0-1-1,0 0 1,0 0-1,1 1 1,-1-1-1,0 0 1,1 0 0,1 0 4,4 4 10,0-1 1,1 0-1,-1-1 1,1 0-1,0 0 0,1 0-10,-2-1 25,0-1-1,1 1 0,-1-1 0,1 0 0,0-1 1,-1 0-1,1 0 0,-1-1 0,1 0 1,6-2-25,-4 2 24,8-2 14,0-1 0,-1 0 0,1-1 0,-1-1 0,0-1-1,-1 0 1,5-4-38,-14 7 27,-1 0-1,1 0 1,0-1-1,-1 0 0,0 0 1,0-1-1,-1 1 1,0-1-1,1-1 1,-2 1-1,1-1 1,-1 1-1,0-1 0,-1-1 1,1 1-1,-2 0 1,1-1-27,-2 7 2,-1 0 0,1 0 0,-1 0 0,0 0 1,1 0-1,-1 0 0,0-1 0,0 1 0,0 0 0,0 0 0,0 0 1,0 0-1,0 0 0,0 0 0,0 0 0,0 0 0,-1 0 1,1 0-1,0 0 0,-1 0 0,1 0 0,-1 0 0,1 0 1,-1 0-1,0 0 0,1 0 0,-1 1 0,0-1 0,1 0 0,-2 0-2,0 0-4,-1 0 0,0 0 0,0 1 0,0-1 0,0 1 0,0-1-1,0 1 1,0 0 0,0 0 0,0 0 0,0 1 0,0-1-1,0 1 5,-79 15-37,46-8 21,30-7-8,-1 1 0,1 0-1,0 0 1,-1 0 0,1 1 0,-5 3 24,9-5-9,1 0 1,0-1 0,0 1 0,0 0 0,0 0 0,0 0 0,0-1 0,0 1-1,0 0 1,0 0 0,0 1 0,0-1 0,1 0 0,-1 0 0,0 0 0,1 0 0,-1 1-1,1-1 1,-1 0 0,1 0 0,0 1 0,-1-1 0,1 0 0,0 1 0,0-1-1,0 1 1,0-1 0,0 0 0,0 1 0,1-1 0,-1 0 0,0 1 8,1-1 2,-1 0 0,1 0 1,-1 0-1,1 0 0,0 0 0,-1 0 1,1-1-1,0 1 0,-1 0 1,1 0-1,0-1 0,0 1 0,0 0 1,0-1-1,0 1 0,0-1 1,0 1-1,0-1 0,0 1 0,0-1 1,0 0-1,0 0 0,0 1 1,1-1-3,4 2 25,9 3-294,-1 0 0,1-1 1,-1-1-1,1 0 1,0-1-1,0 0 0,0-1 1,9-1 268,-15 0-1764,10 0-3729,-19 0 5263,1 0 1,-1 0-1,0 0 1,1 0-1,-1 0 1,0-1-1,1 1 1,-1 0-1,0 0 1,1 0-1,-1 0 1,1 0-1,-1-1 0,0 1 1,0 0-1,1 0 1,-1 0-1,0-1 1,1 1-1,-1 0 1,0-1-1,0 1 1,1 0-1,-1-1 1,0 1-1,0 0 0,0-1 1,0 1-1,1 0 1,-1-1-1,0 1 1,0 0-1,0-1 1,0 1 229,0-2-4144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37:47.8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14369 5902 160 0,'-4'0'60'0,"4"3"-47"0,0-6 19 0,0 3 5 15,0 0 1-15,0 0 2 16,-3 0-9-16,-1 3-4 16,1-3-15-16,-1 0 8 0,0 0 6 15,1 0-5-15,-1 0 0 16,1 0-1-16,-1 0 0 15,4 0-3-15,0 0 2 16,0-6-4-16,4 0 1 16,-1-1 0-16,1 1-1 0,3-6-1 15,4 2 1-15,3 1-6 16,7-1-3-16,7 1-1 16,14 0 1-16,11 2-3 15,0-2 0-15,4 9-1 16,-4 6 1-16,-4 4 7 15,-3 2 5-15,-4 10 4 16,-10-3 1-16,-11 9 2 16,-10 0 1-16,-11 7-8 15,-7 6-2-15,-4-1-5 16,-7-2-3-16,1 3-2 16,-8-7 0-16,0-2-4 15,-3-4 0-15,3-6 1 0,1-4 2 16,3 1-1-16,7-3-1 15,3-3-2 1,7-4-1-16,11 0-1 0,11 1 0 16,3-1 3-16,7 4 0 15,8 2 1-15,6 7 2 16,11 7-1-16,7 8-1 16,0 16 1-16,-14 1 1 15,-11-4-1-15,-10 0 2 16,-11-6-2-16,-14-3 2 15,-11-7 2-15,-10-2 4 16,-11-4-2-16,-6 3 1 16,-8-9-7-16,-4-6-1 0,-10-4 0 15,-10-5 0-15,-1-4 0 16,4-6 2-16,7-10-10 16,7-3-2-16,7-2-15 15,11-4-6-15,11 3-17 16,6 6-8-1,11-6-7-15,10 1-3 0,11-1-24 16,18 0-10-16,11-3-45 16</inkml:trace>
  <inkml:trace contextRef="#ctx0" brushRef="#br0" timeOffset="662.411">15773 5902 220 0,'-7'-6'85'0,"3"3"-66"0,1-4 10 0,3 4-1 16,0-6 1-16,0 3 5 15,-4-4 5-15,1-2 3 0,-1-4-22 16,0 0 13-16,-3-3 6 0,0 1-3 16,-3-4 2-16,-8 0-11 15,-3 3-4-15,-7 3-7 16,-8 13 0-16,-2 6-5 15,-5 16-1-15,5 6-6 16,-1 6-1-16,7 7-3 16,4 3-1-16,3 12 3 15,7 0 3-15,11 7 0 16,7-7 0-16,11-9-3 16,14-6 1-16,10-10 0 15,11-9 1-15,0-13-2 0,0-21 1 16,-1-11 2-1,-6-8 2-15,-4-4 1 16,-3 1 0-16,-7 2 4 0,-4 7 3 16,-7 6-2-16,-3 6 0 15,-8 10-7-15,-3 15-2 16,-3 20-4-16,-1 18-1 16,1 12 5-16,3 7 2 15,0 0-7-15,3 6-1 16,1 3-2-16,-1 1 2 15,1-4-1-15,-1-10-1 16,4-2-24-16,-3-13-9 16,-1-9-38-16,1-10-18 15,0-12-27-15,3-10-11 16,7-16-22-16</inkml:trace>
  <inkml:trace contextRef="#ctx0" brushRef="#br0" timeOffset="1155.642">16196 5761 304 0,'-14'-3'115'0,"14"3"-89"0,-4 0 21 0,4 3 5 16,0 0-8-16,0 0-1 15,4 3-9-15,3 4-1 16,4-1-19-16,3 1 5 0,3-7 4 16,15 6-6-16,7 1-2 15,7-4-4-15,7-3 0 16,0 6-2-16,-4-5 2 15,-7-1-2-15,-3 3 2 16,-7 0 0-16,-7 7 1 16,-8 9-2-16,-6 9-1 15,-8 22 1-15,-6 20 1 16,-11-1-3-16,-8 0-3 0,-2 3-5 16,-4 3 0-16,3-2 2 15,4-7 1-15,3-13-6 16,7-12 0-16,4 0-6 15,0-16-1-15,7-9-24 16,4-7-8-16,3-8-29 16,0-8-12-16,4-5-55 15,3-3-23-15,-7-1 15 16</inkml:trace>
  <inkml:trace contextRef="#ctx0" brushRef="#br0" timeOffset="2045.165">17607 5937 196 0,'0'-19'74'0,"0"19"-58"0,4-13 25 0,-1 10 6 0,1 0 4 16,-1 0 5-16,1-4-9 15,-1 4-2-15,1 0-25 16,-4 3 8-16,3 3 3 0,4 7-1 16,-3 12 0-16,-1 15-9 15,-3 23-2-15,0 9-9 16,4 6-2-16,0 4-4 16,-1 5-3-16,4 1 4 15,0-7 1-15,0-9 0 16,4-9-1-16,-1-10-3 15,-3-12-2-15,1-4 1 16,-5-12-1-16,1-6-20 16,-4-7-7-16,0-6-39 0,-4-3-15 15,1-3-70 1,3-6-66-16,0-7 77 16</inkml:trace>
  <inkml:trace contextRef="#ctx0" brushRef="#br0" timeOffset="2297.101">17237 6438 352 0,'-7'3'132'0,"17"-3"-103"0,8 0 16 0,0-3 0 0,13-3-8 15,19 3 1 1,10-3-15-16,3 2-4 15,1 1-11-15,-1 3-5 0,4 0 0 0,-3 0 0 16,-4 3 1-16,-4 1-16 16,1-4-6-16,-5-4-33 15,-2 1-13-15,-4-3-28 16,7-3-12-16,0-7-32 16</inkml:trace>
  <inkml:trace contextRef="#ctx0" brushRef="#br0" timeOffset="3002.505">18704 5930 212 0,'0'-31'79'0,"4"12"-61"0,-1-6 30 0,-3 16 9 16,4-4-5-16,-4 4-1 15,0-1-9-15,0 10-3 16,3 10-22-16,1 5 3 0,-1 10 3 16,1 16-3-16,-4 22-2 15,0 12-10-15,0 4-3 16,0-4-3-16,0 6 1 16,0 4-2-16,0-7 2 15,4-9-7-15,3-12 1 0,0-7 1 16,3-12 1-1,4-16-35-15,0-10-13 16,1-12-35-16,-1-9-14 0,3-10-50 16</inkml:trace>
  <inkml:trace contextRef="#ctx0" brushRef="#br0" timeOffset="3559.258">19071 5946 252 0,'-14'-6'96'0,"14"3"-75"0,0-4 17 0,4 7 3 16,-1-9-11-16,4 6-2 16,4-7-3-16,3 1-1 15,4-4-13-15,3 1 4 0,7 2 5 16,7 4-5-16,8 0 2 15,6 6-4-15,0 6 2 16,-3 7-6-16,-4 5-3 16,-6 1 3-16,-8 3 4 15,-3 13 4-15,-8-1 2 16,-3 7-2-16,-7 3 2 16,-7 0-6-16,-7 0-3 15,-10-7-3-15,-11 7 0 16,-8-9-2-16,-6-1 0 15,0-6-1-15,3 1 0 0,4-4-2 16,6-3 1-16,5-7-4 16,6 4 0-16,4-3-1 15,7 0 0-15,10-1 2 16,11 1 2-16,15-4 3 16,17-2 4-16,6-4 0 15,8-3 2-15,0-6-4 16,4-3 1-16,-1-4-5 15,1 4 0-15,-8 0-1 16,-6 0-2-16,-11-1-10 16,-8 4-6-16,-6 0-34 15,-4 0-13-15,-7 0-24 0,0 0-9 16,-3 0-60 0,0 3-50-16,-4 3 88 15</inkml:trace>
  <inkml:trace contextRef="#ctx0" brushRef="#br0" timeOffset="4488.557">20563 6103 212 0,'4'-13'79'0,"-1"4"-61"0,5-7 6 0,-5 13-2 15,1-6-3-15,-1-1 3 16,1 1 1-16,-1-1 1 16,1-2-13-16,3-1 4 0,-4 1 3 15,1-1-2-15,-1-3 3 16,1 7-4-16,-1-10 1 15,-3 7-3-15,0-4 0 0,0 0-1 16,0-6 0-16,0 4-2 16,-3-4 1-16,-1 3 5 15,-3 6 2-15,-3-2-5 16,-1 2 0-16,-3 4-4 16,-4 6 0-16,-6 6-1 15,-5 6 2-15,-6 7-3 16,-7 6-2-16,-4 9 4 15,0 7 4-15,4 21-3 16,3 10 2-16,7 6-3 16,8 1 0-16,6-7-3 15,7 3 1-15,11 0-4 0,14 3 0 16,15-6-1 0,9-12-2-16,8-10 1 0,4-10-1 15,-1-12 2-15,-3-9 1 16,0-13 1-16,0-6 0 15,-4-13 2-15,-7-6 1 16,-6-6 3-16,-15 0 1 16,-11 0-3-16,-10 6 0 15,-7 0-7-15,-14 3-1 16,-11 7 0-16,-10-1 0 16,-1 10-3-16,4-3 2 15,8 6-19-15,9 0-9 16,8 6-23-16,7-3-7 15,7-3-24-15,7 6-8 16,7 1-81 0</inkml:trace>
  <inkml:trace contextRef="#ctx0" brushRef="#br0" timeOffset="21872.961">21470 6231 132 0,'11'-12'49'0,"-4"2"-38"0,3 1 17 0,-3 6 6 16,0-7 8-16,0-5 7 15,1 2-3-15,-1-3 2 16,0-2-27-16,0 2 6 0,0 0 3 16,-4 4-3-16,1 2 1 15,-1 4-4-15,-3-3-3 16,0 6-3-16,-3 6 8 16,-4 12-8-1,-4 7-1-15,-6 10 0 16,-12 8-8-16,-6 4-1 15,-11 3-4-15,-3 0-1 0,-1 0-1 16,1 4 1-16,10-1-2 16,4 0-1-16,7-6 1 15,3-7-1-15,4-5 0 16,3-4 2-16,8-9-1 16,-1-7 2-16,4-5-2 15,3-4-1-15,4-6-2 16,0-7-1-16,0 1-34 15,0-1-12-15,4-2-31 16,-1-4-10-16,5 4-69 16</inkml:trace>
  <inkml:trace contextRef="#ctx0" brushRef="#br0" timeOffset="22173.784">21107 6002 280 0,'-14'-15'107'0,"14"18"-83"0,0-6 21 0,0 3 5 16,7 0-5-16,3 3 3 16,4 3-10-16,4 10-3 15,3 15-19-15,4 16 1 0,3 10 1 16,0 2-6-16,1 1 1 15,6 6-6-15,-3 6-2 0,-4-6-2 16,0-1 0-16,0-14-2 16,-3-8 2-1,-4-11-29-15,-3-13-9 0,-4-10-34 16,-4-6-13-16,1-3-94 16</inkml:trace>
  <inkml:trace contextRef="#ctx0" brushRef="#br0" timeOffset="22852.133">22345 5946 280 0,'-14'0'107'0,"10"3"-83"0,1-3 15 0,3 0 3 16,0 0-8-16,3 0 1 15,4 6-9-15,4-3-2 16,7-3-13-16,3 7-2 0,3-4 1 16,8-3-4-16,11 0-1 15,6 0 0-15,7 3-1 16,-3 0-5-16,-7 3 1 16,-11 1-2-16,-10-1-2 15,-11 0-46-15,-10 1-21 16,-8-1-61-1,-3 6-60-15,-7 4 70 16</inkml:trace>
  <inkml:trace contextRef="#ctx0" brushRef="#br0" timeOffset="23075.668">22225 6303 280 0,'-25'13'104'0,"32"-13"-81"0,7 9 27 16,1-9 8-16,6 0-18 15,11 0-3-15,6 0-17 16,1 0-7-16,7 0-8 16,7 7-4-16,3-4 2 0,4 6 0 15,-7-3 1-15,-7 1-9 16,-4-4-2-16,-6-3-38 16,-5-3-18-16,1 0-82 15,-4-7-52-15,1 1 90 16</inkml:trace>
  <inkml:trace contextRef="#ctx0" brushRef="#br0" timeOffset="23482.623">23047 5846 260 0,'-18'-13'99'0,"18"13"-77"0,0 0 7 15,0 0-1-15,4 6 3 16,3 1 3-16,7-1-1 15,4 6 2-15,6 7-19 16,8 0 2-16,3 0 0 0,4 9-2 16,-4 10 1-16,1-4-9 15,-4 1-5-15,-4 2 0 16,-4-5 0-16,-2-4-1 16,-5-9 1-16,-3 0-4 15,0-4-2-15,-3-5-36 0,-4-7-16 16,-3-3-52-16,3 0-19 15,0-3-2 1</inkml:trace>
  <inkml:trace contextRef="#ctx0" brushRef="#br0" timeOffset="23750.919">23664 5755 300 0,'-7'-16'112'0,"7"16"-87"0,0 0 20 0,0 3 1 16,0 7-2-16,-3 8 1 15,-8 7-10-15,-6 13-4 16,-8 22-17-16,-3 18-4 0,-1 7-3 0,5 9-1 16,-1 3 1-16,0 10-4 15,1-4 0-15,2-9-3 16,5-9-3-16,3-19-31 15,0-1-15-15,-1-14-59 16,1 2-23-16,-3-12-16 16</inkml:trace>
  <inkml:trace contextRef="#ctx0" brushRef="#br0" timeOffset="40293.616">14418 8138 252 0,'-35'15'93'0,"24"-12"-72"0,-3 10 20 15,11-10 7-15,-1-3-2 16,0 0 3-16,1-6-10 16,3-4-1-16,7-8-22 15,4-11 2-15,6-2 0 0,11 0-4 0,15-4 0 16,10 13-6-16,7 3 0 16,-4 7-5-16,-3 9-2 15,-4 6 6-15,-10 9 3 16,-7 10 10-16,-11 7 5 15,-10 11-5-15,-11 1-1 16,-4 3-7-16,-6-3 0 16,-4-7-7-16,-4-2-3 15,4-7 1-15,3-6 0 16,4-4-4-16,4 1 1 16,6 0-2-16,4-1 0 15,7 4 4-15,4 0 1 16,7 12-4-16,6 7-1 15,12 6 1-15,6 3 0 16,8 0 1-16,-12-3 2 0,-6-4-1 16,-11-5-1-16,-6-4 7 15,-8-2 3-15,-14-1-3 16,-11-3 1-16,-14 3-3 16,-10-3 2-16,-7 3-4 15,-4-6 0-15,-7-6-3 16,0-10-1-16,-3-6 1 15,3-6 0-15,10-3-5 16,8-4-1-16,14-3-24 16,10 4-10-16,18-4-17 15,8 7-5-15,9-7-43 16,8 4-20-16,14-7-40 16</inkml:trace>
  <inkml:trace contextRef="#ctx0" brushRef="#br0" timeOffset="40789.048">15730 8028 276 0,'-3'-50'104'0,"-1"34"-81"0,-3-3 25 0,4 10 4 15,-4-1-12-15,-7 1-1 16,-4 3-7-16,-7 3 0 15,-3 3-18-15,-7 3 5 0,-1 6 4 16,-2 10-1-16,-1 9 1 0,4 10-8 16,3 12-2-16,4 0-5 15,6 3-3-15,8-6-5 16,11-6 0-16,6-6 2 16,11-10 3-1,15-6-2-15,9-10-2 0,5-9 2 16,-1-9 0-16,0-7 5 15,-6-9 5-15,-8-6-3 16,-3-1 0-16,-4 4-2 16,-7 6 2-16,-7 25-1 15,-7 13-2 1,-7 9 0-16,-4 6-2 16,-3 19 0-16,-3 19-3 0,2 7-2 15,5-4 1-15,3-3-1 16,7-10 0-16,3-2 2 15,4-7-1-15,0-12-1 16,4-1-17-16,0-15-6 16,3-9-27-16,3-10-10 15,5-9-37-15,-1-7-13 16,3-6-70 0</inkml:trace>
  <inkml:trace contextRef="#ctx0" brushRef="#br0" timeOffset="41359.207">16252 8094 256 0,'-3'-19'96'0,"6"6"-75"0,5-9 14 16,-5 10 1-16,4-4 1 15,-3-3 2-15,3 4-4 16,-4-4-1-16,1 3-19 16,-4 1 6-16,0 2 3 0,-4 0 3 15,1 4 3-15,-4 0-7 16,-4 2-2-16,-3 7-6 16,-7 0 1-16,-4 10-5 0,-7 18-1 15,-6 19-4 1,-5 13-1-16,-3 9-3 15,4 3 1-15,7 9 2 0,7 10 2 16,10-3-1-16,14-7-1 16,15-8-3-16,14-11 1 15,13-5-2-15,5-10-1 16,-1-6 1-16,0-10 1 16,-3-12 1-16,0-10 1 15,-4-9 0-15,1-6 0 16,-8-7 2-16,-7-2 1 15,-10-4 3-15,-11-6 1 16,-7 3-5-16,-8 0-4 0,-13 9 1 16,-18 10 0-16,-7 9-4 15,0 4 1-15,8 2-2 16,9-2-2-16,12 2-2 16,10-2 1-16,14-4-24 15,10-3-10-15,8-3-29 16,6 0-10-16,1 0-59 15,3-9-28-15,8-10 17 16</inkml:trace>
  <inkml:trace contextRef="#ctx0" brushRef="#br0" timeOffset="42172.583">17530 7946 296 0,'10'-31'112'0,"-3"18"-87"0,0-2 15 0,-3 12 3 15,-1-4-6-15,-3-2 2 0,0 9-12 16,0 0-5-16,0 9-12 16,4 10 5-16,-1 19 2 15,1 18-5-15,-1 7-2 0,1 3-3 16,-1 6-2-16,1 9-3 15,3 4 1-15,0-6-2 16,0-11 2-16,0-11-2 16,4-7-1-16,-4-12-17 15,0-10-6-15,0-9-40 16,-4-10-16-16,-3-3-91 16</inkml:trace>
  <inkml:trace contextRef="#ctx0" brushRef="#br0" timeOffset="42410.393">17170 8407 340 0,'10'0'129'0,"8"7"-100"0,10-14 15 0,-7-2 1 15,22 6-14-15,17-7-3 16,7 4-14-16,0-3-6 15,-4 6-5-15,-6-1 0 0,-4 1 0 16,-1 3-4-16,-2 0-1 16,-4 0-41-16,0 3-19 0,-1-3-43 15,1 0-17-15,4 4-3 16</inkml:trace>
  <inkml:trace contextRef="#ctx0" brushRef="#br0" timeOffset="43025.909">18560 7909 304 0,'-7'-16'112'0,"7"10"-87"0,0 3 24 0,0-4 4 15,0 7-6-15,0 0-1 16,-4 0-14-16,1 0-5 16,-8 7-16-16,-3-4 0 0,-7 3 0 15,-4 7-6-15,0-1-1 16,4 4-2-16,0 0 1 15,7-1-4-15,3 1-2 16,8-4 2-16,3 7 0 16,7-9-2-16,3 5 2 15,8-2 1-15,10-4 2 16,0 1-1-16,8-1-1 0,-1 4 1 16,0 5-1-1,4 11 0-15,3-1 0 16,4 3 0-16,0 1 0 0,4-1 2 15,-8 0 1-15,-7 1-4 16,-3-1-1-16,-4 0 12 16,-7-2 7-16,-7-1 1 15,-3 0 1-15,-11-3-6 16,-11 0 0-16,-10-3-8 16,-14-3-1-16,-11-3-2 15,-3-4-2-15,-11-2 1 16,-7-4 1-16,-4-6-3 0,1-6-2 15,10-4-25-15,10-2-11 16,15-1-13-16,10-3-4 16,18-2-18-16,14-8-7 15,14 11-81 1</inkml:trace>
  <inkml:trace contextRef="#ctx0" brushRef="#br0" timeOffset="43326.268">18524 7846 304 0,'-17'0'112'0,"17"3"-87"0,3 3 15 16,1-6 3-16,6 0-6 15,4 4 2-15,4-4-10 16,3 0-5-16,8 0-14 16,9-10 0-16,15 7 1 0,11-3-6 15,3 3-3-15,-7 0-1 16,-7 3-1-16,-7 0-27 16,-8 0-11-16,-2 3-50 15,-1 0-18-15,7 3-42 16</inkml:trace>
  <inkml:trace contextRef="#ctx0" brushRef="#br0" timeOffset="43926.585">19262 7859 260 0,'-29'-4'96'0,"26"-2"-75"0,-1 6 12 0,4 0 2 16,0 0-10-16,7 0-2 0,4-6-5 15,3 0 1-15,7-1-10 16,8-2 6-16,6 3 2 0,4-1-3 16,3 1 2-16,0 6-5 15,1 3-1-15,-1 0 0 16,-3 4 1-16,0 2 6 16,-8 1 1-16,-6 2 2 15,-7 1 0-15,-11 12-3 16,-11 6 0-16,-6 10-9 15,-5 3-5-15,-6 3 0 16,-3 0 2-16,-8-3-4 0,-3 3-1 16,-8-7 0-16,1-2 2 15,3 0-1-15,7-1-1 16,8-5 1-16,10 5-1 16,10-5 0-1,15-7 0-15,13-3 2 0,8-7 1 16,3-2 1-16,4-4 0 15,0 1-5-15,0-4 1 16,0-3 0-16,3-3 0 16,-3-9-11-16,0 6-3 15,-1-7-53-15,-2 1-20 16,-5-1-71-16,-2 4-62 16,-8 3 84-1</inkml:trace>
  <inkml:trace contextRef="#ctx0" brushRef="#br0" timeOffset="44422.319">20059 7783 352 0,'-14'-6'132'0,"14"9"-103"0,0 0 7 0,3-3-1 15,1 3-8-15,3 4 4 16,7-1-11-16,7 0-2 16,11 1-10-16,17-1 1 0,8 3 2 15,3-2 0-15,-4 2 1 16,-6-3 2-16,-8-6 2 15,-7 6-3-15,-7-2 0 16,-6 5-1-16,-5 0 0 16,-6 1-4-16,-8 18-3 15,-3 7 0-15,-7 8 1 16,-3 17-1-16,-4-4 0 16,-4 7-3-16,-3-6-2 15,0-4 1-15,3 6-1 16,4-2-3-16,3-7 2 0,4-3 1 15,4-9 0-15,3-7-16 16,0-6-4-16,0-6-21 16,3-6-9-16,4-7-17 15,0-3-9-15,0-6-66 16,4-7-64 0,0-2 73-16</inkml:trace>
  <inkml:trace contextRef="#ctx0" brushRef="#br0" timeOffset="45473.141">21191 8022 276 0,'0'-10'104'0,"0"7"-81"0,0 3 18 0,0 0 4 15,-3 3-6-15,-4 3 1 16,0 10-9-16,-4 6-4 15,-3 6-15-15,0 4-1 0,0 5 2 16,-4-2-7-16,1-1-1 16,-1-2-3-16,-3 2 1 15,3-2-4-15,0-1 0 16,4-3-1-16,0 0-2 16,4 1 3-16,3-8 2 15,0-5-18-15,-1-3-8 16,5-4-31-16,-1-9-13 0,1 0-86 15</inkml:trace>
  <inkml:trace contextRef="#ctx0" brushRef="#br0" timeOffset="45743.297">20909 7902 304 0,'-3'0'115'0,"6"10"-89"0,4 9 16 16,0-7 2-16,4 10-9 16,3 6 0-16,4 10-14 15,3 3-5-15,7 3-9 16,4-4-3-16,7 4 0 0,6-9-2 0,1 2 1 16,0 7 0-16,-4 0 1 15,-3 0-9-15,-7-3-4 16,-7-3-39-16,-4-7-17 15,-3-12-37-15,6-4-15 16,4-11-2 0</inkml:trace>
  <inkml:trace contextRef="#ctx0" brushRef="#br0" timeOffset="46030.197">22013 7821 332 0,'-14'0'126'0,"18"0"-98"0,3 6 19 16,0-6 0-16,7 0-12 15,11 0-3-15,13 0-16 16,12 0-7-16,3 3-6 15,0 1-3-15,-4 2 1 0,-7 0-1 16,-6 3 0-16,-8 1-16 16,-7-1-4-16,-7 1-56 15,-10 2-23-15,-15 7-55 16</inkml:trace>
  <inkml:trace contextRef="#ctx0" brushRef="#br0" timeOffset="46225.328">21922 8135 300 0,'-46'31'112'0,"35"-15"-87"0,4 2 18 0,7-11 2 16,7-1-15-16,7 0-3 15,7 0-11-15,11 1-5 16,11-4-6-16,13-3-4 0,7 0 0 16,1-3-4-16,-4 3 0 15,-7 0-31-15,-7 0-13 16,-7 0-99-1,-1 0-56-15,-6-7 94 0</inkml:trace>
  <inkml:trace contextRef="#ctx0" brushRef="#br0" timeOffset="46526.045">22659 7658 264 0,'-35'-50'101'0,"31"37"-78"0,-3-2 20 0,7 8 2 16</inkml:trace>
  <inkml:trace contextRef="#ctx0" brushRef="#br0" timeOffset="46706.196">22620 7583 542 0,'14'15'50'16,"7"10"-26"-16,11 7-1 0,7 2-2 15,3 1 0-15,1 2-1 0,-1 7-6 16,0 0-1-16,8 3-8 16,3 3-1-16,0-3 0 15,-1-3 0-15,-6-6-5 16,-10-10 1-16,-8-3-5 16,-4-6-1-16,-9-10-52 15,-8 1-22-15,-7-7-104 16</inkml:trace>
  <inkml:trace contextRef="#ctx0" brushRef="#br0" timeOffset="47005.864">23340 7583 324 0,'-4'-10'123'0,"4"10"-95"0,0 0 14 0,0 0-1 15,4 7-1-15,-4 11 3 16,0 20-8-16,-7 3-4 16,-4 6-17-16,-10 31 2 0,-11 26 2 15,-10 2-8-15,-7 20-1 16,-1 18-3-16,4-9-1 16,4-10-3-16,3 1-2 15,7-10-2-15,8-19 1 16,6-13-8-16,4-18-2 15,3-16-36-15,4-12-14 16,4-16-136-16,-1-16 22 16</inkml:trace>
  <inkml:trace contextRef="#ctx0" brushRef="#br0" timeOffset="55681.744">2014 5372 184 0,'7'-22'68'0,"0"10"-52"0,4-13 19 0,-4 15 7 0,0-9-6 15,-3 7 2-15,3-4-2 16,0 4-1 0,-11 18-1-16,-6 13 1 0,-4 6-8 15,-11 16-4-15,-7 12-5 16,-3 25-1-16,-7 10-7 16,-18 0-4-16,0 3 1 15,-7 15 0-15,14 4-3 16,0-13-1-16,10-9-3 0,8-13-1 15,3-3 1 1,1-9 0-16,9-10 0 0,5-12 0 16,10-13-18-16,0-6-8 15,0-12-22-15,3-7-9 16,1-9-32-16,-1-4-11 16,1-5-20-1</inkml:trace>
  <inkml:trace contextRef="#ctx0" brushRef="#br0" timeOffset="55996.232">1288 5360 288 0,'-43'-10'110'0,"43"7"-86"0,4 0 2 0,6 0-5 0,1-3 8 16,7-4 8-16,-1-2-2 15,12 2 2-15,2 10-21 16,8 16 6-16,7 15 2 0,17 19-6 16,4 41 0-16,11 10-9 15,-11 5-1-15,11 17-4 16,20-4-3-16,-2-16 0 16,-5-12 1-16,-6-9 1 15,-21-10 1-15,-4-6-5 16,-25-7 1-16,-3-12-42 15,-8-3-17-15,-10-13-63 16,4-12-24-16,-7-6 5 16</inkml:trace>
  <inkml:trace contextRef="#ctx0" brushRef="#br0" timeOffset="65529.171">2268 7761 224 0,'18'-44'85'0,"-7"19"-66"0,-1-15 12 0,-3 21 1 16,0 0 0-16,-3 3 4 0,-8 16-5 16,-3 19-1-16,-7 13-17 15,-11 8 3-15,-10 4 2 0,-7 25-4 16,-1 16 0-16,-6 12-8 16,0 0-2-16,-1 16-2 15,-10 9-2-15,4-9 1 16,-8-9-1-16,11 2 0 15,4-5 0-15,10-10-5 16,11-13 1-16,3-15-16 16,1-13-6-16,6-13-29 15,4-5-10-15</inkml:trace>
  <inkml:trace contextRef="#ctx0" brushRef="#br0" timeOffset="65829.162">1520 7473 272 0,'-28'-19'101'0,"28"19"-78"0,0 6-2 0,4-2-8 15,6 2 10-15,-3 3 8 16,4 4 1-16,3 15 3 15,4 13-19-15,10 12 0 0,7 7-2 16,11 18-3-16,0 29 1 16,10 9-7-16,-3 6-1 15,18 16 0-15,-1-13 2 0,8-15-5 16,-14-10-1-16,-1-2-9 16,-17-11-2-16,0-8-34 15,-14-7-13-15,-11-13-100 16</inkml:trace>
  <inkml:trace contextRef="#ctx0" brushRef="#br0" timeOffset="76534.625">1478 10480 208 0,'0'-19'79'0,"4"0"-61"0,-4 0 21 0,0 16 5 16,0-6 0-16,0 3 1 15,0-1-10-15,0 1-2 16,0 6-18-16,0 0 0 0,-4 13 1 16,1-4-4-16,-1 16-2 15,1-6-3-15,-1 9 0 16,1-6-2-16,3 3 2 15,0-6-2-15,3-3 2 16,1-7-2-16,3 0 2 16,-4 1-4-16,8-4-2 15,-4-3 2-15,7-3 0 16,-7 0-1-16,0-9 1 16,0-1 0-16,-3-18 1 15,-1 9 0-15,-3-15 2 16,0 6 1-16,-7 0 1 15,4 2 0-15,-5 4 2 0,1 4-1 16,-7 15 0-16,4-1-5 16,-4 26-1-16,3-3-1 15,0 16-2-15,1-1-2 16,6 4 1-16,1-7-1 16,3 0 0-16,0 1 2 15,10-7 0-15,-3-6 0 16,11-7 2-16,-4 1-3 15,11-13 0-15,-7 0 3 16,-1-10 3-16,-6 4 0 16,-1-22 2-16,-3 3-2 0,-10-19 2 15,3 9-4-15,-14-5-2 16,7 2 0-16,-14 10 1 16,3 3 1-16,-14 12 3 15,11 1-3 1,-7 30-2-16,10-2 0 0,-3 25-1 15,0-10 0-15,17 7 0 16,1-7 0-16,10 4 0 16,0-7 0-16,14-3 2 15,-7-6-3-15,4-7-2 16,-1-2 4-16,8-7 1 16,-4 0 0-16,4-12 1 15,-7-1 2-15,-4-18 2 16,-4 6-6-16,-10-19 0 0,0 7 1 15,-7-4 1-15,-3 7-1 16,-12 3 1-16,-6-1-2 16,0 29 2-16,3 0-4 15,1 29 0-15,-1 2-1 16,4 10-2-16,7-10 0 16,14 7 0-16,0-7 3 15,14 4 2-15,0-7-2 16,7-6 0-16,-3-3 1 15,6-10 0-15,-2-3 2 16,6-9 3-16,-4 0 2 16,-6-13 1-16,-4 4-4 0,-10-16-1 15,-4 2-1-15,-7-24 1 16,-14-6-4-16,-1 3 0 16,-9 9 1-16,9 22 2 15,5 3-1-15,-8 19-1 16,0 0-2-16,-3 28 1 15,7-6-1-15,7 13 0 16,3-4 0-16,15 0 0 16,-1-3 0-16,15 4-2 15,-4-7 3-15,11-6 0 16,-4-4 1-16,7-5 2 16,-7-4-1-16,8-9 2 15,-5 0 0-15,5-16 1 16,-8 3-5-16,-14-18 1 15,-4-16 2-15,-6 9 3 16,-11 0-2-16,-8 7 0 0,-9 5-1 16,-5 11-2-16,-2 14-2 15,-1 14 1-15,11-1-1 16,-8 23-2-16,12-1 3 16,-1 7 0-16,4-7-2 15,17 3 0-15,4-5-1 16,25 2 0-16,-7-6 3 15,6-3 0-15,1-6 1 16,7-7 0-16,-1-6 2 16,1-3 1-16,-7-3 1 15,0-13 0-15,-4 4 0 16,-7-16 2-16,-4 3-3 0,-13-16 0 16,-15-6-1-16,-6 0 1 15,-12 6-2 1,-6 13-1-16,-11 15-2 0,7 20-1 15,-3 18 2-15,21 6 0 16,3-9-2-16,11 12 0 16,7-5-1-16,14 8 3 15,0-9-2-15,21 7 1 16,-3-10 0-16,14 3 0 16,-11-3 2-16,7-9 2 15,-3-3-1-15,7-10-1 16,-11 0 3-16,4-13 0 15,-1 1 1-15,-9-13 0 0,-5 3 0 16,-13-21 0-16,-1 8-2 16,-13-21-2-16,-12-10 1 15,-9 13 1-15,-1 16-1 16,4 18-1-16,-8 22-2 16,8 16-1-16,7-3-3 15,7 15 1-15,3-5 3 16,11 5 3-16,0 1-2 15,18-1 0-15,-4-6-1 16,11-3 0-16,0-3 2 16,3-12 2-16,0 2-1 15,7-9 2-15,-3-3-2 16,0-15 2-16,-8 5 0 0,-2-12 1 16,-5-18-2-16,-13-14-2 15,-15 7 3-15,-10 0 0 16,-4 6-1-16,1 13 1 15,-8 16-2-15,-7 21-1 16,7 19-2-16,8 10-1 16,6 0 2-16,7-4 0 15,8 4-4-15,10-7 1 16,7-3 2-16,4-9 1 16,3 0 1-16,11-10 0 15,3 1 0-15,-3-1 0 16,-11-6 4-16,-4-3 2 15,-6 0 0-15,-11 0 1 16,0 0-28-16,-7-6-11 0,0 0-37 16,0-4-14-16,0 1-40 15,7-10-17-15,3-6-11 16</inkml:trace>
  <inkml:trace contextRef="#ctx0" brushRef="#br0" timeOffset="78919.889">1859 9865 280 0,'-17'-31'107'0,"13"12"-83"0,-7 0 17 0,8 10 2 16,-8 0-3-16,1-1 3 15,-11 4-4-15,-11 3-2 16,-3 0-20-16,-4 3 5 0,-4 3 2 16,-2 0-1-16,6 0-2 15,-14 3-7-15,0 4-1 16,-7 2-6-16,-11 10-2 15,8 9-2-15,3 4 0 0,10 6-2 16,-6 3 2-16,3 0 4 16,-3-7 4-16,10 7-9 15,0-6 0-15,0-1 0 16,14 4 3-16,4 6-4 16,0 6-1-16,10 10 0 15,8 0 0-15,3-7 0 16,3-6 2-16,4-3-1 15,7 0-1-15,4 4 1 16,3 5-1-16,7 7 0 16,0 0 0-16,4-4 0 15,-4-2 2-15,4-1-3 16,6-6 0-16,-2 10 1 16,-1-4 2-16,7 10-1 0,8 0 2 15,-5-3-2-15,12-4-1 16,-1-6-2-16,-3-2 1 15,0-4 1-15,3 0 0 16,-6-3 0-16,9-4 0 16,1 4-3-16,11 0 2 15,-1 3 1-15,4-6 0 16,-10-3 0-16,3-7 2 16,-11 7-1-16,4-7 2 15,11-3-2-15,-4 0-1 16,10-3 1-16,-6-3-1 15,-1-3 2-15,-3-3 1 16,4-7-1-16,10-2-2 0,3-1 1 16,8-3 1-16,-11-3-1 15,0 0 2-15,7 0-2 16,0 3-1-16,8 0 1 16,2 3-1-16,-13 1 0 15,7-7 0-15,13 6 0 16,5-3 0-16,-8-3 0 15,-3-3 0-15,10-3 0 16,7 6 2-16,-3 0-3 16,-11 0 0-16,-6 0 1 15,2 6 2-15,8-3-3 16,-7 7 0-16,-4-4 3 16,-7-3 1-16,-10-3-4 0,6 0-1 15,26-3 3 1,-8-3 3-16,-7 6-1 0,-7 0-2 15,-10 0-3-15,-4 0 1 16,3 0 3-16,4 9 1 16,4-3-4-16,-7-3 1 15,-1 7 0-15,-3-10 2 16,4-10-1-16,21 1-1 16,-1 0 1-16,4-4-1 15,-6-3-3-15,13 1 2 16,-3 2 3-16,7 4 1 15,-11 2-1-15,-7 1-2 16,7 3 1-16,11 3-1 0,-4 0 0 16,-6-3 0-16,-5-3 0 15,5 2 2-15,9-2-1 16,-2 0-1-16,-4-3 1 16,-8 5-1-16,1-2 0 15,3 6 2-15,1 0-3 16,-12 0 0-16,-10 0 3 15,-3 6 1-15,3-2-4 16,0-4 1-16,7 0 0 16,-3 0 0-16,-4-10 0 15,-7 1 2-15,3-1-1 16,4 1 2-16,11 0-2 16,-7-1 2-16,-8 1-4 15,-6 2 0-15,-11 1 3 0,-4 3 1 16,1 0-4-16,-1-3 1 15,4-7 0-15,0-9 2 16,0-6-1-16,0-7-1 16,-4 4 1-16,-3 0 1 15,-7-1-3-15,-4 10 0 16,-3 0 1-16,-4 4 0 16,-3 2 0-16,-1 0 0 15,1-3 2-15,-4 1 1 16,-3-1-4-16,-4-6-1 15,-7-7-2-15,-4-11 3 16,-6-14 0-16,-4-9 1 0,0 10 0 16,-4-4 0-16,-3 7 2 15,0-10 1-15,0 0-4 16,0-18-1-16,-4 6 3 16,1 3 1-16,-5 3-3 15,-2 6-1-15,-8 6 1 16,-7 4 0-16,-7 0 1 15,-3 3 2-15,-4 3-3 16,4 3 0-16,3 6 1 16,0 4 0-16,0-1 0 15,-3 4 2-15,-4-4-3 16,-4 7 0-16,1 3-1 16,-1 0 0-16,4 3 0 15,8 3 0-15,-1-3 2 16,0 13 0-16,-4-1 0 15,-2 1 0-15,-8 0-3 0,-4 5 2 16,1-5 1-16,3 0 0 16,7-1 0-16,3 4 2 15,1 0-3-15,-4-1-2 16,-3 4 2-16,-4-3 0 16,-4 0 1-16,4-1 0 15,7-2 2-15,7 3 1 16,-10 3-4-16,-1-4-1 15,-6 7-2-15,-4 0 3 16,-4 0 0-16,8-3 3 16,-4-3-1-16,10 6 2 0,-3-3-4 15,-3-3 0-15,-8 6 1 16,-3-4 0-16,4-2-3 16,3 6 2-16,0-3 1 15,-7 0 0-15,-8-3-3 16,-13-1 2-16,10-2 1 15,4 0 0-15,-7-1 0 16,-11 1 0-16,-6-1 0 16,9 1 2-16,5-4-3 15,-5 4-2-15,-10-10 4 16,1 10 1-16,9-4-3 16,1-2-1-16,-18 2 1 15,-3 4 0-15,3 2-2 16,11-2 0-16,-15 3 2 0,-3-1 2 15,11-2 0-15,10 6-1 16,-10-3 1-16,-11-4-1 16,7 10-3-16,11 0 2 15,3-3 1-15,-3-3 0 16,-4 3-5-16,3-4 1 16,5 4 0-16,13-3-1 15,0 0 1-15,-6-1 3 16,-1 4-2-16,11 0-1 15,3 3 0-15,8 0 3 16,-1 0 0-16,-10-3 1 16,7 3-3-16,-7-3 2 0,10 0-1 15,11-4 0-15,-3 4 0 16,-1 0 0-16,-6 3-3 16,-5 0-1-16,-2 3-2 15,10 4 2-15,0 2-1 16,10 0 2-16,-6 4-4 15,6-4 1-15,-3 1-7 16,11 5-1-16,-4-2-9 16,11-1-4-16,14-2-15 15,3-4-5-15,4-3-93 16,14 4-74 0,3-1 79-16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39:30.6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12231 8705 200 0,'21'-12'74'0,"-7"-1"-58"0,11-12 14 0,-8 9 3 15,5-9-10-15,-1 0-1 16,-4 3 0-1,1 3 3-15,-4 4-13 16,-3 2 11-16,-4 4 4 0,-7 2-6 0,-7 14 1 16,-7-4-7-16,-8 13 1 15,-9 2 2-15,-8 7 1 16,-7 4-2-16,-3-4 2 16,-1 3-6-16,1 0-3 15,-1 0-3-15,-2-2-2 16,-5 2-3-16,4-3-2 15,7 0 1-15,8-3 1 16,9-3-3-16,15-4-2 16,14 1-1-16,14-3 3 15,11-4 2-15,7-3 2 16,7-3-1-16,6 4-2 0,15-4 1 16,11 12-1-16,0 4 0 15,-4 10 2-15,-11 5-3 16,-7 4 0-1,-6-1 3-15,-12 1 3 0,-6-7 11 16,-11 4 7-16,-7-7-1 16,-7 0-1-16,-10-6-7 15,-11 0-1-15,-18 3-8 16,-14 3-3-16,-7-3-1 16,3 1 1-16,-3-14-3 15,4-3 0-15,3-9-1 16,7-3 0-16,11-3 2 0,14-3 0 15,14-1-11-15,14 4-5 16,14-10-28-16,21 1-9 16,22-1-34-16,6 10-15 15,4 6-62 1</inkml:trace>
  <inkml:trace contextRef="#ctx0" brushRef="#br0" timeOffset="195.687">12735 9229 396 0,'4'-22'148'0,"3"16"-115"0,-4 6 2 0,1 0-6 0,3 0-14 16,-3 3 0-16,-1 6-7 16,-3 4 0-16,-3 2-5 15,-1 4-17-15,0-3-8 0,1 9-31 16,3-3-14-16,0 3-96 15</inkml:trace>
  <inkml:trace contextRef="#ctx0" brushRef="#br0" timeOffset="378.718">12682 8721 368 0,'-21'-19'140'0,"21"19"-109"0,4 6-11 16,3-3-11-16,3 4-16 0,1 2 0 16,7 4-30-16,-1 2-11 15,1 1-94-15,0 6-40 16</inkml:trace>
  <inkml:trace contextRef="#ctx0" brushRef="#br0" timeOffset="678.163">13035 8627 288 0,'-14'-85'107'0,"14"44"-83"0,0-6 24 0,4 32 6 0,3-1-6 16,0 0 1-16,3 7-10 15,1 9-4-15,3 6-19 16,-3 19 1-16,-1 25 3 15,-6 13-5-15,-4 9 2 0,-7 25-8 16,-4 16-3-16,0 0-3 16,4-16-3-16,7-6 1 15,4-9-1-15,6-16-18 16,8-19-5-16,3-19-22 16,4-19-9-16,3-9-22 15,-3-12-7-15,-4-7-75 16</inkml:trace>
  <inkml:trace contextRef="#ctx0" brushRef="#br0" timeOffset="1350.597">13321 8981 340 0,'-18'6'129'0,"11"1"-100"0,0 11 13 0,4-8 0 15,3 12-11-15,0 6 2 16,0 7-15-16,7-1-5 15,3 0-8-15,8-5 3 0,7-4 2 16,3-10 1-16,11-8 3 16,3-10 2-16,4-7 2 15,-7-12-6-15,-8-15 1 16,-9-1-6-16,-15-3-2 16,-11 0-2-16,-7 4-3 0,-3 6 1 15,-3 5-1-15,-1 11-3 16,4 8 0-16,3 17-3 15,4 15-1-15,11 13-12 16,10-1-3-16,11-2 7 16,17-7 6-16,7-6 6 15,4-10 2-15,4-12 1 16,-4-9 0-16,-4-13 0 16,-7-9 2-16,-10-4 1 15,-14 4 1-15,-15 6 2 16,-10 9 1-16,-7 13-6 15,-3 12-2-15,-8 13 0 16,0 10 2-16,7 5-2 16,8-2-2-16,10-7 2 0,10 6 0 15,8-12 3-15,17-6 1 16,18-10 1-16,14-6 2 16,4-3 3-16,-8-3 2 15,-10-3-1-15,-7-7 1 16,-11-3 0-16,-6 0 1 15,-12-6 0-15,-10-3 2 16,-7-7-7-16,-7-8-4 16,-7 5-2-16,-3-3-1 15,-1 4 4-15,4 2 5 16,7 10-5-16,7 3-2 16,14 6-1-16,7-2-1 0,11 8 0 15,21-2 0-15,24-1 0 16,4 1 0-1,1 2-18-15,2 4-5 0,-3 0-60 16,-7-1-23-16,-10-2-97 16</inkml:trace>
  <inkml:trace contextRef="#ctx0" brushRef="#br0" timeOffset="4998.523">17290 8479 380 0,'-18'7'143'0,"14"-7"-112"0,-3 3 16 0,4-3 1 0,-1 3-18 16,4-3-5-16,0 3-6 15,4-3-2-15,3 0-9 16,7 0 1-16,11 0 4 0,7-3-3 16,6 0 0-16,1 3-6 15,3 3-1-15,-3 0-1 16,4 6 1-16,-12 1-2 16,1-1-1-16,-4 1 1 0,-3-4-1 15,-4-6 0 1,-3-6 2-16,-1 3-1 0,-2-4 2 15,-5-2-29-15,-3 6-11 16,-7-4-31-16,0 7-12 16,-3 0-19-16,-4 7-6 15,0-4-31 1</inkml:trace>
  <inkml:trace contextRef="#ctx0" brushRef="#br0" timeOffset="5373.919">17237 8815 280 0,'-7'3'107'0,"10"-3"-83"0,1-3 21 16,-4 3 7-16,7-3-8 15,0 0-1-15,0 0-9 16,3-1-1-16,1 4-19 15,0 0 3-15,3 0 3 0,0 0-2 16,4 4 1-16,3-1-1 16,7 0-2-16,4-3-6 15,6 3-2-15,1-3 0 16,4 3 0-16,-5-3-4 16,1 0-1-16,-4 0-1 15,-3 0 1-15,0-3-2 16,-4-3 2-16,-3-1-2 15,-7-2-1-15,-4 6-26 0,-4-3-10 16,-3-4-24-16,-3 10-8 16,-4 0-25-16,0 0-9 15,3-3-49 1</inkml:trace>
  <inkml:trace contextRef="#ctx0" brushRef="#br0" timeOffset="11498.84">16690 8461 240 0,'3'-10'90'0,"1"4"-70"0,0-3 15 0,-1 2 0 16,-3 1-5-16,4 0 2 15,-4-4-1-15,0 1 3 0,-4-1-18 16,-3 1 2-16,-7 0 2 16,-11 2 0-16,-7 7 3 15,-10 7-7-15,-7 2-1 0,-1 19-5 16,1 19 1-16,0 10-4 15,-1 5 1-15,1 4-1 16,-8 19 3-16,8 15 4 16,10 1 1-16,14-14 3 15,18-5 1-15,18-7-4 16,17-9 1-16,15-16 0 16,24-22-1-16,21-9-5 15,0-12-2-15,-3-11 0 16,-8-5 0-16,-10-4-7 0,-10 4 0 15,-11 6-1-15,-15-6 0 16,-6-1-29-16,-7 4-13 16,-8-4-40-16,-3 1-16 15,4-4-104 1</inkml:trace>
  <inkml:trace contextRef="#ctx0" brushRef="#br0" timeOffset="15071.941">19029 8407 192 0,'14'-12'71'0,"-7"2"-55"0,4-5 9 0,-4 5 1 15,0 1-2-15,0-1 1 16,0 1-3-16,-4 0-2 0,1-1-10 15,-4 1 2-15,-4 3 2 0,-3-1 4 16,-3 4 1-16,-8 3-4 16,-7 3-1-16,-3 4-2 15,-7 2 2 1,-7 4-3-16,-1 5 1 0,1 11-5 16,0 8-2-16,-1 13 0 15,4 7-1-15,1 2 2 16,2 1 1-16,12 3 1 15,10 9 0-15,10 12 2 16,15-5 4-16,10-7-10 16,18-9-2-16,17-13-2 0,18-6 0 15,-3-13 4 1,-1-9 2-16,1-16 0 0,10-18-1 16,7-32 3-16,0-19 5 15,-7-9-5-15,-14-3-2 16,-14-22-3-16,-14-7-3 15,-14 1 1-15,-22 5 1 16,-20 4 1-16,-33 10 3 16,-17 12-5-16,-3 18-1 15,-4 20 0-15,-4 15 0 16,8 13-3-16,10 9 0 16,21 6-5-16,21 4-2 15,18 2-31-15,18 4-10 16,10 6-38-16,11 10-16 15,10 12-37-15</inkml:trace>
  <inkml:trace contextRef="#ctx0" brushRef="#br0" timeOffset="15641.921">20316 8269 280 0,'15'-18'104'0,"-5"8"-81"0,1-2 23 0,-8 5 5 15,-3 7-5-15,0 0 2 0,0 0-9 16,0 3-1-16,0 7-22 16,0 6 4-16,-3 5 1 0,-1 17-3 15,1 19 2-15,-1 15-7 16,1 3-3-16,-1-3-5 16,4 0-4-16,0 3 0 15,4 4-1-15,-1-4 0 16,1-12 0-16,3-16 0 15,0-10 0-15,-4-8-3 16,1-11 0-16,-1-8-27 16,-3-10-10-16,0-10-22 15,0-2-9-15,-3-7-19 16,-1 0-8-16,-3 4-38 16</inkml:trace>
  <inkml:trace contextRef="#ctx0" brushRef="#br0" timeOffset="15972.15">19953 8702 288 0,'-18'-13'107'0,"18"10"-83"0,0-3 15 0,0 6 1 15,0 0-9-15,0 0-1 0,0 0-3 16,8 3-2-16,2 0-14 16,8 4 7-16,6-1 4 0,15-3 2 15,14 0 3-15,25-3-9 16,6-3-3-16,-2-3-8 16,-5 3-5-16,-3-4-1 15,-10 4 1-15,-11 0-19 16,-11 0-6-16,-7-6-39 15,-6 5-17-15,-5-2-89 16,-3-3-50 0,-3-4 103-16</inkml:trace>
  <inkml:trace contextRef="#ctx0" brushRef="#br0" timeOffset="17609.258">21361 8081 224 0,'-18'-3'85'0,"7"3"-66"0,-3 3 14 0,7-3 4 15,0 0-4-15,0 0 1 16,-3 0-4-16,3 0-1 16,3 0-16-16,1 0 3 0,-1 0 4 15,0 0-2-15,1 0-1 16,3 3-7-16,3 0-2 15,5 4 7-15,2 2 4 16,11-3-3-16,7 4 1 16,4 6-4-16,7-7 2 0,3 0-4 15,11 1-1-15,7-1-4 16,4 1 1-16,-8-4 0 16,-6-3 3-16,-12 3-5 15,-6 0-1-15,-7 4 2 16,-11 2 3-16,-11 7 0 15,-10 6 0-15,-10 7-5 16,-11 15-3-16,-8 12 0 16,1 7-1-16,3-6 0 15,4-1 2-15,7-5-3 16,3-7-2-16,4-7 2 16,0-2 2-16,7-7 0 15,0-6-1-15,3-3 1 16,1-6 1-16,-1 0-14 0,1-7-7 15,3 1-21-15,0-4-10 16,0-6-28-16,3-6-11 16,8-4-81-1</inkml:trace>
  <inkml:trace contextRef="#ctx0" brushRef="#br0" timeOffset="18165.253">22183 8254 316 0,'10'-10'118'0,"-3"10"-92"0,-3-3 17 0,-4 3 3 16,0 0-5-16,-4 3 2 0,-3 4-14 15,-7 2-6-15,-3 3-13 16,-5-2-4-16,1 9-2 0,0-4 0 15,3-2 0-15,4-1-5 16,0 1 1-16,4-4-2 16,3-2 0-16,-1 2 0 15,8 0 0-15,4-2 2 16,3-4 0-16,7-3 0 16,7 0 0-16,11 0 0 15,7-3 0-15,3 3-3 16,4 3 2-16,-4 3 1 0,-3 7 0 15,-4 6 0-15,-3 6 0 16,-4 6 0-16,-6 7 2 16,-1-1-1-16,-4 1 2 15,-6-4 9-15,-4 4 4 16,-3-7 4-16,-4-6 2 16,-7-3-3-16,-4-3 0 15,-7-3-8-15,-10-4-2 16,-7-2-7-16,-8-4-2 15,-6 0-2-15,0-3 0 16,3-3 2-16,4 0 2 16,3 0-19-16,3-3-8 15,8 0-16-15,7 3-7 16,7 0-21-16,3 0-6 0,8-3-24 16,10 0-10-16,11-3-16 15</inkml:trace>
  <inkml:trace contextRef="#ctx0" brushRef="#br0" timeOffset="18555.008">22154 8222 280 0,'-3'0'107'0,"3"0"-83"0,3 0 13 0,-3 0-1 16,0 0 3-16,0 0 3 16,0 0-5-16,4 3 0 15,0 1-21-15,3-1 8 0,7 0 4 16,7-3-4-16,7 0-2 15,11-3-10-15,3 0-3 16,8-1-7-16,6 1-2 16,8 0 2-16,-12 0 1 15,-2 0-4-15,-1 0 1 16,-10 0 0-16,-4-1 0 16,-6 1-49-16,-1-3-19 15,-7 3-34-15,4 0-15 0,3-7-35 16</inkml:trace>
  <inkml:trace contextRef="#ctx0" brushRef="#br0" timeOffset="19398.694">22864 8827 200 0,'-4'4'74'0,"8"-4"-58"0,-8 0 14 0,4 0 3 0,0 0-4 16,4 0 3-16,-4 0-3 15,0 0 0-15,0 0-16 16,0 3 3-16,0-3 2 0,0 0 1 15,0 0 3-15,0 0 1 16,0 0 3-16,0 0-3 16,3-3 0-16,1-4-6 15,-1 1-2-15,1 0-3 16,-1-4 2-16,4-2 2 16,-3-4-1-16,3-6-1 15,3-9 1-15,1-7-4 16,3-6-1-16,0-3-4 15,4 3-1-15,-1 0 1 16,5 13 1-16,2 3-3 0,1 6-1 16,0 6-1-16,-8 7-2 15,-3 6 1-15,1 6-1 16,-5 6 0-16,1 13 2 16,-4-3 1-16,-4 12 1 15,1-6-2-15,-1 4-2 16,1-4 1-16,-1-3-1 15,1-3 2-15,3-4 3 16,0-2 0-16,7-10 0 16,0-3-6-16,11-3-1 15,-4-3 1-15,7-7 0 16,-3 4 3-16,3 2 1 16,-7 1 1-16,1 12 2 15,-5-3-1-15,-3 13 2 0,-3-3-2 16,0 9 0-16,-4-10-3 15,0 13-2-15,0-6 1 16,0-3-1-16,0-1-3 16,0 1 2-16,-4-3-21 15,1-1-8-15,-1-2-40 16,-3-1-18-16,0 0-121 16</inkml:trace>
  <inkml:trace contextRef="#ctx0" brushRef="#br0" timeOffset="21212.848">16630 10486 216 0,'7'-6'82'0,"-3"3"-64"0,-1-4 13 0,1-2 3 0,-1 6-9 15,-3-3 0-15,4-4-3 16,-1 1 1-16,1 3-13 16,-1-1 5-16,-3-2 3 0,0-1 1 15,0 4 1-15,0-3 0 16,0-1 0-16,-3-2 4 15,-8 2 2-15,-3 1-2 16,-7 9-3-16,-7 0-5 16,-8 6 0-16,-6 13-5 15,0 16 1-15,-1 2-3 16,1 10 0-16,0 3-5 16,3-3-1-16,4 13 3 0,3 3 3 15,14 9 2-15,15-6 1 16,13 0 0-16,15-10 2 15,14-9-3-15,17-9-1 16,15-7-2-16,3-9 0 16,-7-13-2-16,0 4-1 15,-4-13-1-15,-6-3 0 16,-8-7-2-16,-6 1-2 16,-12 6 1-16,-6-7-1 15,-11 1-22-15,-3 0-10 16,-1-4-44-16,4 1-16 15,1-4-34-15,6 0-13 0,0 0-9 16</inkml:trace>
  <inkml:trace contextRef="#ctx0" brushRef="#br0" timeOffset="21618.982">17431 10433 324 0,'-39'9'121'0,"35"1"-95"0,1 5 22 0,6-12 5 16,4 4-5-16,8 2 2 15,9-3-13-15,8 1-3 16,10-1-19-16,1 0-5 0,-1 0-2 15,0 1-4-15,-3 2-3 0,-7 1-7 16,-7-1-4-16,-8-3-56 16,-6 4-24-16,-4 5-102 15</inkml:trace>
  <inkml:trace contextRef="#ctx0" brushRef="#br0" timeOffset="21800.944">17420 10771 364 0,'-21'10'134'0,"32"-7"-104"0,10 3 12 16,-4-6-2-16,12 0-18 15,9 0-2-15,5 0-12 16,-1 0-3-16,-3-6-3 16,0 0-24-16,-8 3-9 0,-6-1-45 0,-7 1-16 15,-1 3-56 1</inkml:trace>
  <inkml:trace contextRef="#ctx0" brushRef="#br0" timeOffset="22773.474">12471 10602 244 0,'7'-6'93'0,"0"3"-72"0,0-13 16 0,0 7 4 15,0-1-9-15,4-5 1 0,-1-1-3 16,1-3 1-16,-1 0-17 16,-3 0 7-16,0 1 6 0,-3-1 0 15,-4 0 2-15,-4 3-5 16,1 1-1-16,-8-4 1 15,1 6 0-15,-4-2-9 16,-4 5-4-16,-7 1-4 16,-10 9 0-16,-11 0-4 15,-10 9 0-15,-8 10-1 16,1 25 1-16,-1 9-4 16,4 7 0-16,0 3 1 15,4 5 0-15,10 20 2 0,18 3 1 16,17-6 3-16,18-4 3 15,14-8-2-15,15-8-2 16,20-2 0-16,18-13 1 16,4-12-5-16,-1-16-3 15,5-19 3-15,2-9 1 16,8-10 2-16,-11-12 0 16,-10 0 0-16,-18-4 0 15,-15-2 2-15,-13-7 1 16,-21 10-1-16,-26-1-1 15,-23 7-3-15,-12 9-2 16,-10 4-8-16,-7 9-3 16,0 3-10-16,21 0-1 15,14 3-33-15,22-3-14 16,17 6-17-16,14-6-5 0,17 3-82 16</inkml:trace>
  <inkml:trace contextRef="#ctx0" brushRef="#br0" timeOffset="23283.136">13077 10922 340 0,'-28'-16'126'0,"21"10"-98"0,-3-3 19 0,6 5 3 16,1 1-13-16,-4 3 1 16,-1 0-12-16,1 7-7 15,0 8-10-15,-3 10 3 0,-1 7 3 16,1 12-1-16,3 3 0 15,-1-3-4-15,8 9 1 16,8-12-6-16,9-10-3 16,18-3 1-16,11-12 0 0,7-13 5 15,0-6 5-15,-3-7-1 16,-5-8 3-16,-9-7 1 16,-8 6 2-16,-10-6-1 15,-8-4-1-15,-13-5-8 16,-12-1-3-16,-13-2-3 15,-14 2-2-15,-4 4-4 16,0 6 0-16,7 6-7 16,8 7-1-16,6 5-20 15,7 7-9-15,11 7-22 16,7 2-9-16,11 4-29 16,6-4-14-16,8 0-48 15</inkml:trace>
  <inkml:trace contextRef="#ctx0" brushRef="#br0" timeOffset="23538.354">13473 10264 324 0,'-11'-95'121'0,"15"58"-95"0,3-10 27 0,-4 34 6 15,4 4-10-15,0 3 1 16,4 15-17-16,-1 16-6 15,1 6-15-15,-4 10 1 0,-3 28 1 16,-4 22-3-16,0 6-1 16,-4 0-6-16,1 16-3 15,-1-3-9-15,0-13-3 16,4-15-40-16,8-19-19 0,2-10-33 16,11-16-13-16,4-15-36 15</inkml:trace>
  <inkml:trace contextRef="#ctx0" brushRef="#br0" timeOffset="24018.904">14019 10712 376 0,'-14'-25'143'0,"11"15"-112"0,-8-2 12 15,8 6-2-15,-4 2-12 16,-4 1-2-16,-3 6-9 0,-4 7-3 15,-3 6-9-15,-4 5-4 0,-3 8 1 16,0 18-2 0,7 3 2-16,7 9 2 15,7-8 4-15,7-7-4 0,10-7-1 16,8-5-2-16,-1-11-2 16,5-8 3-16,6-10 0 15,4-12 1-15,-1-13 2 16,5-22-1-16,-1-9 2 15,-3-7-4-15,-4-22 0 16,-3-24-1-16,-4-10 1 16,-11-10-2-16,-10 7-1 15,0 28 7-15,-10 0 3 16,-11-3 6-16,-4 29 4 0,-3 24-4 16,-1 22-1-16,5 28-7 15,6 35 0-15,8 16-3 16,6 21 2-16,11 32-4 15,14 6 0-15,11-3 1 16,14 13 0-16,3-10-5 16,-3-22-1-16,-4-12-15 15,-3-16-4-15,-3-19-49 16,-5-15-21-16,5-13-134 16</inkml:trace>
  <inkml:trace contextRef="#ctx0" brushRef="#br0" timeOffset="25925.753">18598 10144 212 0,'-7'-6'82'0,"4"3"-64"0,-1 0 13 15,4 0 1-15,0 0-4 16,-3-1 3-16,3-2-4 15,-4 3-2-15,4-3-13 16,0-1 1-16,4-2 3 0,-1-7 3 16,4 7 1-16,8-4 4 0,-1 1 2 15,3-1-5-15,8 4-2 16,7 3-5-16,3 9 1 16,7 9-4-16,-3 7 1 15,-4 6-1-15,-3 3 3 16,-11 4-1-16,-10 2 0 15,-15 7-5-15,-10 9 0 16,-14 10-5-16,-7 6-2 16,-4-7 0-16,-7 1-1 15,4-7-3-15,-1-3 2 16,5-6 1-16,9-3 0 16,8-3 0-16,11-4 0 0,10-3 4 15,10-6 5-15,11-6 1 16,8-9 2-16,9-1-9 15,8-9-1-15,4 6 2 16,3-6 2-16,-8 0-2 16,-2 0-3-16,-4-6 0 15,-8 6-1-15,-6-3-16 16,-7-3-6-16,-4 3-40 16,-4-4-15-16,-3-2-33 15,4 6-13-15,-7-4-25 16</inkml:trace>
  <inkml:trace contextRef="#ctx0" brushRef="#br0" timeOffset="26421.166">19293 10085 312 0,'-7'-19'118'0,"11"16"-92"0,6-13 17 0,1 10 1 15,7-7-9-15,3 1 0 16,7-1-9-16,4 4-2 16,0 3-13-16,-1 2 2 0,-2 8 1 15,-5 8-1-15,-3 10 2 0,-6 3-2 16,-5 13 0-16,-6-1-1 15,-8 4 0 1,-6-3-4-16,-8 12 0 16,-7 0-5-16,-3 3-2 0,-4 1 2 15,0-4 0-15,1-6-4 16,3-3 1-16,3-7 0 16,7 4 0-16,8-4-3 15,6-6 2-15,11-3 1 16,11-6 0-16,10-3 2 15,11-7 1-15,3-5 1 16,4-1 2-16,-4-6-3 16,1-1-2-16,-5 1 0 0,-2 3-1 15,-8-3-31-15,0 0-14 16,-3-3-28-16,0 3-12 16,-1-4-27-16,4-2-12 15,-3-1-4 1</inkml:trace>
  <inkml:trace contextRef="#ctx0" brushRef="#br0" timeOffset="26603.392">20133 10144 364 0,'4'-12'137'0,"-1"6"-106"0,1-4 13 16,-1 4 0-16,1 0-12 15,-1 2 1-15</inkml:trace>
  <inkml:trace contextRef="#ctx0" brushRef="#br0" timeOffset="26961.605">20147 10104 713 0,'-10'6'12'0,"-5"6"-7"0,-2 1-6 15,-1 3 0-15,4-4 1 16,3 4 0-16,4-4-3 15,4-2 2-15,6 5 1 16,8-2 0-16,3-4-3 16,7 1 0-16,8-1 2 15,9 4 0-15,12 2 1 16,3 7 0-16,0 7 2 0,-4 11 1 16,-3 1-1-16,-7 0 1 15,-8 0 4-15,-2-1 6 16,-8-2 4-16,-7-3 2 15,-4-4-4-15,-6-6 1 16,-4-3-3-16,-7-3 2 16,-4-7-6-16,-10-2-3 15,-7-1-3-15,-11-3-3 16,-10-2 1-16,-4-4-1 16,0 0-14-16,4-4-3 15,6-2-22-15,8-3-10 16,7-1-21-16,7 1-8 15,10-4-35-15,11-5-16 16,11-11-2 0</inkml:trace>
  <inkml:trace contextRef="#ctx0" brushRef="#br0" timeOffset="27186.745">20253 9984 340 0,'-35'-28'129'0,"31"22"-100"0,15-3 18 16,3 5 0-16,14-2-12 16,14-3-3-16,11-1-12 15,4 4-5-15,10-3-8 16,7-1-3-16,-4 4 0 0,-3 0-2 0,-10 6 1 16,-11 0-33-16,-7 0-12 15,-4 3-34-15,-3 0-15 16,3 3-64-1</inkml:trace>
  <inkml:trace contextRef="#ctx0" brushRef="#br0" timeOffset="27907.105">21452 10047 304 0,'4'-34'112'0,"-1"18"-87"0,1-9 18 0,0 12 0 0,-1 4-8 16,4 6 0-16,0-3-9 16,4 15-4-16,-1 10-12 15,1 12 2-15,0 7 2 0,-4 9-7 16,0 0-4-16,-4 3 0 15,-3 16 0-15,0 3-1 16,0 0 1-16,-3-13-2 16,-1-2-1-16,1-11-6 15,3-8-1-15,0-13-50 16,0 0-19-16,-4-13-96 16,4-9-42-16,-3-12 109 15</inkml:trace>
  <inkml:trace contextRef="#ctx0" brushRef="#br0" timeOffset="28119.177">21153 10248 304 0,'-11'3'112'0,"22"0"-87"0,6 3 18 0,1-6 2 16,14 0-6-16,17 0 1 15,14 0-13-15,5 0-7 16,13-3-11-16,7 0-4 0,-7 3-1 15,-10 0-2-15,-11 0-2 16,-11 0-21-16,-7 0-9 16,-6 0-42-16,-8 0-17 0</inkml:trace>
  <inkml:trace contextRef="#ctx0" brushRef="#br0" timeOffset="28763.341">22419 9922 196 0,'7'-10'74'0,"4"7"-58"0,-4-6 23 0,0 3 4 15,0-1-6-15,3-2 1 16,1-1-7-16,0 4-1 16,-1 0-17-16,-3 0 5 0,0 2 3 15,-7 4 2-15,0 0 1 16,-3 7-5-16,-4-1 1 16,0 3-7-16,-7 1-3 15,-1 2 1-15,1 1 0 16,4-4-5-16,3 1-2 15,0-1-4-15,0 1-1 16,0 8 1-16,-1-2 2 16,5-3-3-16,3-1 0 15,3 1-1-15,5-4 0 0,2-3 2 16,8 1 2-16,3-1-3 16,7 0 0-16,11 4 1 15,0 5 2-15,-11-2-1 16,14 9-1-16,11 9 1 15,-3 0-1-15,-8 1 0 16,-3 2 2-16,-11 1 8 16,-3-1 5-16,-8 4 2 15,-3 0-1-15,-7-7 0 16,-7 0 3-16,-7-3-9 16,-7 4-1-16,-10-10-3 0,-12 0-1 15,-6-10-3-15,-7 4 1 16,3-13-2-16,0-3 2 15,4 0-13 1,3-9-6-16,0-1-27 0,11-2-10 16,7-4-16-16,3-3-7 15,7 0-23-15,11-3-10 16,7 4-16 0</inkml:trace>
  <inkml:trace contextRef="#ctx0" brushRef="#br0" timeOffset="29002.838">22472 9875 304 0,'-7'-19'112'0,"14"16"-87"0,7-7 18 0,-3 1 2 0,10 0-9 16,21-1-1-16,11 7-13 15,7-3-6-15,0 6-9 16,0 0-5-16,-4 6 1 0,-13-6-2 15,17 3 2-15,-4 7-15 16,-3-1-7-16,-7 3-23 16,0-2-11-16,-4-1-10 15,-3-2-1-15,0-1-62 16</inkml:trace>
  <inkml:trace contextRef="#ctx0" brushRef="#br0" timeOffset="29501.506">23650 9853 212 0,'-10'-13'82'0,"6"7"-64"0,1-3 18 0,3 9 2 15,0-4 0-15,0-2 2 16,-7 3-7-16,3-3-3 15,-10 6-16-15,3-3 4 0,-10 6 5 16,-7 3-3-16,-4 7-2 16,7-4-4-16,-17 25-1 15,-4 10-3-15,0 13 1 0,1-4 3 16,6-3 1-16,11-3-4 16,13 0 1-16,15-3-1 15,15 13 3-15,9-7-3 16,8 9 1-16,3-12-5 15,4-3-2-15,10-9 0 16,11-10 1-16,7-13-3 16,-3-18 0-16,-4-13 1 15,-7-12 2-15,-11-10-1 16,-17 13 2-16,-4 0-2 16,-10-32 2-16,-4 16-4 15,-39-37-2-15,11 18-3 0,-36 0-1 16,-13 1-1-16,13 15 3 15,11 12-22 1,15 16-9-16,13 7-35 16,15 6-15-16,13 6-66 0,22 12-29 15,3 4 50 1</inkml:trace>
  <inkml:trace contextRef="#ctx0" brushRef="#br0" timeOffset="30489.211">24049 10358 192 0,'3'0'74'0,"1"0"-58"0,-4 0 20 15,0 0 5-15,0 0-4 16,0 0 1-16,0 0-2 15,0 0 0-15,0 0-19 16,0 0 3-16,0 0 3 0,0-7 3 16,0 1 2-16,3 3-7 15,1-3 0-15,3-4-1 16,0-2 0-16,4-1-3 16,-1 1 2-16,1-1-4 15,6-12-1-15,-2 3-4 16,9-25-1-16,-3 12-5 15,8-12-1-15,-8 10 1 0,7-1 0 16,-3 7-2 0,-1 3-2-16,-2 3 3 0,-1 15 0 15,-4-2 1-15,-6 21 0 16,0-6-2-16,-8 25 1 16,-3 19-4-16,0-6 0 15,-3-6 1-15,3-13 2 16,0-4-1-16,3 1-1 15,4 0 1-15,11-6 1 16,10-7 1-16,7-6 1 16,-6 0 0-16,23-10 0 15,-9 4 0-15,3 3 0 0,-8 0-2 16,-2 6-2-16,-8 0 3 16,-3 7 2-16,-8 5-2 15,-3 7 0-15,-3-3-1 16,-4 6-2-1,0-3 1-15,0 3-1 0,0-3-20 16,0-3-7-16,4 0-43 16,-1-4-18-16,5-5-117 15</inkml:trace>
  <inkml:trace contextRef="#ctx0" brushRef="#br0" timeOffset="34648.072">13935 12772 252 0,'-7'-10'96'0,"3"10"-75"0,1 0 23 15,-1 0 5-15,1 4-2 16,-1-4 4-16,1 6-11 16,-1-3-4-16,0-3-20 15,4 0 1-15,0 6 1 0,8-3 3 16,6-3 4-16,10 0-4 0,15 10-1 16,14-1-5-16,7 4-1 15,0 2-6-15,0 4-3 16,0 0 2-1,3-6 0-15,-3 5 3 0,-7 1 1 16,-3 0-3-16,-11 3 0 16,-11 6 1-16,-11 10 2 15,-10 6-5-15,-17 25-2 16,-11 19 0-16,-11-1 0 16,-3 1-2-16,-1 6-2 15,1-3 1-15,3-6-1 16,8-7 0-16,2-15 0 15,8-13 0-15,4-9 0 16,6-13-3-16,4-3 2 0,4-12-4 16,-1-7-1-16,1-6-37 15,3-6-14-15,0-4-48 16,0-9-21-16,7 1-61 16</inkml:trace>
  <inkml:trace contextRef="#ctx0" brushRef="#br0" timeOffset="35128.793">15021 13010 368 0,'4'0'140'0,"-4"0"-109"0,3 3 20 0,-3 0 1 16,0 4-14-16,-3 2 0 15,-8 1-19-15,-3 2-9 16,-7 4-6-16,0-1-4 0,3 1 1 16,4-3-4-16,3-1 2 15,1 1 1-15,3-1 2 16,7-2-6-16,7 5 1 16,11-5 1-16,10-1 1 15,14 4 3-15,4 2 1 16,3 11-4-16,-3 2 1 15,0 16 0-15,-4 0 0 16,1 3 0-16,-1 3 2 16,-3-6-1-16,-7-4 2 0,-4 1 9 15,-11-3 7-15,-6-1 5 16,-11-2 3-16,-7-1-6 16,-11-2-2-16,-6-7-11 15,-8 3-5-15,-10 0-2 16,-18-6 1-16,-7-6-3 15,0-10 0-15,7-9-6 16,7-10-3-16,3-5-34 16,15-11-16-16,10 7-31 15,11-6-13-15,14 0-79 16</inkml:trace>
  <inkml:trace contextRef="#ctx0" brushRef="#br0" timeOffset="35386.101">15060 12828 400 0,'-21'-9'148'0,"24"9"-115"0,1 0-9 15,14 0 48-15,10 0-24 16,11 3-16-16,7 0-9 15,6 0-15-15,19 0-3 0,14 4 1 16,-1 2-3-16,-6 1 0 16,-4 2-1-16,0 1-2 0,-3-4-57 15,3-3-24-15,0-3-124 16</inkml:trace>
  <inkml:trace contextRef="#ctx0" brushRef="#br0" timeOffset="35821.693">16443 13129 392 0,'-28'0'145'0,"21"3"-112"0,0 1 3 0,7-4-4 15,0 3-12-15,10 0-2 0,11-3-8 16,18 6-4-16,14-6-3 16,7-6 0-16,7 6 0 0,4 0-4 15,-4 0 1-15,-14 0-46 16,-15 9-20-16,-13 7-114 15</inkml:trace>
  <inkml:trace contextRef="#ctx0" brushRef="#br0" timeOffset="36013.615">16312 13581 392 0,'-35'3'148'0,"35"-3"-115"0,4 0 8 16,3 0-2-16,10 0-12 15,15 0-1-15,21-9-17 16,11 5-5-16,3-5-3 0,-4 0-1 0,8-1 0 16,6 1-20-16,4-1-7 15,-3 1-48-15,0-4-21 16,-1 7-67 0</inkml:trace>
  <inkml:trace contextRef="#ctx0" brushRef="#br0" timeOffset="36585.934">18221 12800 252 0,'-14'-19'96'0,"14"10"-75"0,0-1 23 15,0 4 5-15,0 0-13 16,0-3-1-16,0-1-7 0,7 1-3 15,7-4-13-15,11 1 3 0,14 2 5 16,13 4 0-16,5 9 0 16,-4 10 1-16,-7 12 1 15,-8 19-1-15,-9 12-1 16,-15 4-4-16,-14 5 0 16,-18-5-7-16,-17 6-1 15,-11 3-4-15,-3 3-1 16,3-9-1-16,7-4-2 15,7-5-2-15,8-14 1 16,6 1-1-16,11-6-2 16,7-7 3-16,14-6 2 15,18-3 2-15,14-7 3 0,6-2-3 16,-2-7 0 0,-1-3-1-16,-6-7 1 0,-5 1-4 15,-6 0-2-15,0 0-47 16,-4-4-21-16,0 7-50 15,8-6-19-15,-1-7-19 16</inkml:trace>
  <inkml:trace contextRef="#ctx0" brushRef="#br0" timeOffset="37289.766">19195 12741 228 0,'-14'-7'88'0,"10"1"-69"0,0 0 17 16,4 3 3-16,0-4-10 16,0 1 0-16,4-3-5 15,3-4-1-15,11-3-12 16,13 7 11-16,15-4 7 0,11-2-4 15,-1 12 0-15,1 6-5 16,-4 3-3-16,-8 7-3 0,-9 5-1 16,-15 14 1-16,-14 15 4 15,-11 9-8-15,-13 4-1 16,-15-4-3-16,-7 4 1 16,-3-13-4-16,3 6 0 15,7-6-1-15,11-3 1 16,11 3 2-16,13-6 2 15,15-3-1-15,10-7-1 16,7-3-1-16,4-3 2 16,3-9-5-16,8-4-1 15,6-8 0-15,4-8 2 16,0-5-17-16,-7 0-4 16,-4-4-51-16,-6-3-19 15,-4 7-102-15</inkml:trace>
  <inkml:trace contextRef="#ctx0" brushRef="#br0" timeOffset="37803.176">20348 12640 356 0,'11'0'134'0,"-11"0"-104"0,14 0 16 0,-14 0-1 15,0 6-14-15,-7 4-3 16,-11 2-14-16,-6 7-6 16,-8 0-5-16,0 3-3 0,4 0 1 15,7 0-4-15,3 0 2 16,7 0-1-16,4 3 0 15,11 0 2-15,10 0 0 16,11 10-3-16,10-4 2 16,7-3-1-16,4 3 0 15,4-2 2-15,-5-1 2 16,1 0 1-16,4 0 1 16,-4 4-2-16,-4-1 1 0,-3 4 9 15,-8-4 7 1,-6-3 1-16,-11 0 3 15,-10-6-4-15,-11-3 0 0,-11-6-10 16,-7-1-5-16,-6-9-6 16,-8-3 1-16,-14-3-4 15,-11 0 1-15,1 3-27 16,3-6-9-16,11 3-24 16,10-4-8-16,7-2-49 15,18 3-20-15,7-4 10 16</inkml:trace>
  <inkml:trace contextRef="#ctx0" brushRef="#br0" timeOffset="38040.826">20373 12584 372 0,'0'-13'140'0,"21"7"-109"0,21 0 11 0,-17 3-3 16,10-1-18-16,18 4-2 16,7 0-11-16,-14 0-3 15,25 0-3-15,17 0-2 0,-7 0 1 16,-10 0-43-16,-22 0-17 16,-7 0-54-16,8 0-23 15,-11 0 10-15</inkml:trace>
  <inkml:trace contextRef="#ctx0" brushRef="#br0" timeOffset="38371.653">22038 12590 292 0,'-28'-31'110'0,"24"12"-86"0,1-6 18 0,3 25 1 15,3-10-10-15,4 1-2 16,0 9-2-16,4 9-1 16,3 10-15-16,0 9 3 0,-3 10 2 15,-4 18-4-15,-4 20 2 16,-6 5-9-16,-4-2-2 15,0-1-5-15,0-6-3 16,-4-3-27-16,4-9-12 16,0-13-43-16,3-10-16 15</inkml:trace>
  <inkml:trace contextRef="#ctx0" brushRef="#br0" timeOffset="38567.424">21608 12741 364 0,'-4'0'134'0,"25"0"-104"0,36 3-4 15,-47-3-10-15,43 3-10 16,28 0 1-16,-3 0-4 16,-15 0-2-16,22-3 0 15,10 10-4-15,-17-4 2 0,-14-3-52 16,-15-3-24-16,-3 6-69 15</inkml:trace>
  <inkml:trace contextRef="#ctx0" brushRef="#br0" timeOffset="38987.322">22744 12559 312 0,'-22'-25'115'0,"22"25"-89"0,-7-10 25 0,7 7 6 15,0-3-20 1,0 6-6-16,-3 0-14 0,3 6-4 15,-7-3-7-15,-11 13-2 0,4-7 0 16,3-2-2-16,-6 5-2 16,-8 4 1-16,7-1-1 15,4-2-3-15,4 6 2 16,-1 0-1-16,8-1 0 16,6 8 0-16,15-1 0 15,14 3 2-15,-1-3 2 16,-6-6-3-16,17 15 0 0,-6-6 3 15,2 10 1-15,-6-10-1 16,3 13-2-16,4 6 12 16,-10-9 4-16,-8-1 5 15,-11-15 2-15,-3-3 1 16,-3-3 0-16,-8 3-13 16,-10-7-4-16,-10-6-5 15,-15-2 1-15,-14-4-4 16,-7 0 0-16,3-4-17 15,8-2-8-15,7-3-33 16,10-1-14-16,7-2-39 16,11-4-15-16,14-6-16 15</inkml:trace>
  <inkml:trace contextRef="#ctx0" brushRef="#br0" timeOffset="39197.472">22708 12515 352 0,'-24'-13'132'0,"24"7"-103"0,7 6 7 0,7-6-4 15,10-1-18-15,12 1-3 16,-4 3-5-16,-4 0-1 16,14 3-3-16,18 3-4 0,-4 3-1 15,-3 4-20-15,-3 2-8 16,-4 1-44-16,-4 12-16 15,-7-3-41 1</inkml:trace>
  <inkml:trace contextRef="#ctx0" brushRef="#br0" timeOffset="39737.475">23703 12568 208 0,'18'-6'79'0,"-18"6"-61"0,21-13 8 16,-18 7-1-16,5 3-2 15,-5-3 1-15,4 6 2 0,-3-4 3 16,-1-2-15-16,1 6 5 0,-4 0 4 16,0 0 1-16,0-3 3 15,0 3-6 1,-7 0-3-16,0 0-4 0,-11 0-1 15,-10 3-3-15,3 7-1 16,4-4-1-16,-11 10 0 16,-14 12 0-16,0 3 0 15,-3 10 0-15,0 6 0 16,-1 12 2-16,8 4 1 16,14-6 1-16,14 2 0 15,17-9-2-15,15 1-1 16,10-4-5-16,11-7-3 15,17-8 2-15,15-4 0 16,3-12 1-16,-4-13 0 0,-3-13 0 16,-3-8 0-16,-8-11 4 15,-24-8 3-15,-7 5-2 16,-15-37 0-16,1 16-5 16,-25-32-3-16,3 20-3 15,-38-17-1-15,10 13-1 16,-21 13 3-16,-7 2-11 15,28 29-2-15,8 3-37 16,13 22-14-16,7 13-35 16,22 2-15-16,-1-2-42 15</inkml:trace>
  <inkml:trace contextRef="#ctx0" brushRef="#br0" timeOffset="40277.322">24303 13139 300 0,'-18'-19'112'0,"18"19"-87"0,-14-13 26 0,14 10 8 15,-7-6-14-15,4-1-2 16,-5-5-11-16,5-1-5 0,3-3-15 16,0 7 6-16,7-16 2 0,0 6-2 15,11-10 0-15,-4 7-4 16,11-9 1-16,-4 5-4 16,14-5 1-16,-7 6-3 15,11-1 0-15,-7 8-5 16,-4 2-3-16,-7 3 0 15,-3 10 1-15,-4 0-1 16,-7 9-1-16,-4 0 1 16,1 6 1-16,0-3-1 15,3 7-1-15,0 0-2 16,10 2 1-16,-3 4 3 0,18 0 3 16,-7-3-4-16,10 5-1 15,-7-2 4 1,4 10 2-16,-7-8 0 0,-4 8-1 15,-3 2-1-15,-8 4 0 16,1-7-5-16,-8-6 1 16,1 3-13-16,-1-6-7 15,1 3-40-15,3-7-16 16,0-2-40-16,0-4-15 16,4 1-36-1</inkml:trace>
  <inkml:trace contextRef="#ctx0" brushRef="#br0" timeOffset="41238.991">15685 13722 216 0,'0'3'82'0,"0"0"-64"0,3 0 20 16,-3 1 5-16,0-1-4 15,0 0 1-15,0 0 2 16,0 0 3-16,-3 0-24 15,3-3 10-15,0-6 4 0,3-3-6 0,1-4 0 16,3-3-7-16,3-3-2 16,4-6-5-16,0-6 1 15,4-7-5-15,3-9 1 16,4 3-5-16,-4 4 1 16,0 8-5-16,-7 10 0 15,-3 13-1-15,-4 12 1 16,-7 13 0-16,0 6 1 15,0 9-5-15,0-6-1 16,0-3 1-16,4-3 2 16,3 0 0-16,0 0-1 0,3-4 1 15,4-5-1-15,4-4 0 16,0 0 0-16,3 0 2 16,0 4 1-1,-3 2-4-15,-4 10 1 0,-7 7 0 16,-4 15 2-16,-3-1-1 15,0-5-1-15,4-10-41 16,6-12-20-16,8-16-82 16,10-13-33-16,4 1 13 15</inkml:trace>
  <inkml:trace contextRef="#ctx0" brushRef="#br0" timeOffset="42004.78">21738 14064 312 0,'-14'-7'118'0,"11"7"-92"0,-1-3 24 0,4-3 5 0,0 6-14 16,0 0-3-16,0 0-7 16,11 0 0-1,10-3-17-15,11 0 10 0,6 0 3 0,8-4-8 16,7 4-3-16,18 3-9 15,3 0-3-15,-7 0-2 16,-11 3-2-16,-13 1-19 16,-12-1-10-16,-10 0-45 15,-6-3-19-15,-1 0-98 16</inkml:trace>
  <inkml:trace contextRef="#ctx0" brushRef="#br0" timeOffset="42575.176">22447 13709 252 0,'-3'-12'93'0,"3"6"-72"0,0 6 9 0,0 0 2 15,0 0-9-15,0 0-1 16,3 0 5-16,4 0 3 16,-3 0-16-16,3-4 10 0,0-2 3 15,4 3-1-15,-1-3 2 0,4-4-10 16,4 10 0-16,7-3-5 16,3 3 2-16,-4 3-2 15,1 4 2-15,-4 2 1 16,-7 10 2-16,-6 12-4 15,-8 10 0-15,-8 3-6 16,-9 0-3-16,-4 0-2 16,-4-4 0-16,0 1-2 15,-3-6-1-15,0-4 1 16,0-3-1-16,3 7 0 16,4-1 0-16,3-6-3 15,8 1 2-15,10 2 3 16,7-6 1-16,7-3 1 15,3-6 0-15,8-13-2 0,3-3 1 16,8-3-2-16,2-4-1 16,-6-2 1-16,-7 3 1 15,-4 0-1-15,-7 2 2 16,0 1-9-16,-3 0-3 16,-1-3-35-16,1 0-16 15,-1-1-24-15,1 1-11 16,-4 0-17-16,-3 3-7 15,-4 3 1 1</inkml:trace>
  <inkml:trace contextRef="#ctx0" brushRef="#br0" timeOffset="43430.445">22518 14255 208 0,'0'-3'79'0,"3"0"-61"0,-3-4 15 15,0 7 3-15,4-6-3 16,3 0 3-16,0 0-5 15,0-1-1-15,7 1-17 16,-3 3 3-16,3 3 4 0,3 3 2 0,5 3 2 16,2 10-5-16,1 15 1 15,3 10-11-15,-3 0-5 16,-4 6 10-16,0-6 5 16,-3 3 8-16,-7-10 4 15,-4-3-4-15,-7-5 1 16,-7-8-10-16,-15 1-3 15,-9-9-6-15,-12-4-4 16,1-6-5-16,-4 0 0 16,-3-6-2-16,-11-4-2 15,3 1-17-15,8 6-9 16,3-4-15-16,7-2-7 0,11 0-19 16,10-1-5-1,11 1-54 1,18-7-61-16,7-9 62 0</inkml:trace>
  <inkml:trace contextRef="#ctx0" brushRef="#br0" timeOffset="43775.775">22581 13691 280 0,'-17'-19'104'0,"17"19"-81"0,0-3 20 0,0 3 28 16,10 0-17 0,4 0-5-1,8 3-6-15,6-3-24 0,11 6 8 0,6-3 4 16,8-3 1-16,0-3 1 15,7-3-14-15,0 3-6 16,-3-4-11-16,-8 7-1 16,-10-3-21-16,-11-3-7 15,-3 6-39-15,-8 0-17 16,-2 0-61-16,-1 9-83 16</inkml:trace>
  <inkml:trace contextRef="#ctx0" brushRef="#br0" timeOffset="44287.928">23290 14067 224 0,'7'-19'85'0,"1"7"-66"0,6-10 14 16,-7 9 4-16,0-6-1 0,0-3 0 16,-4 0 5-16,1 3 1 15,-8 7-22-15,-3 6 4 0,-7 9 0 16,-11 12 1-16,-10 7 2 16,-4 13-9-16,-3 3 0 15,0 12-2-15,3 19-1 16,7 0-1-16,7 6-1 15,11-6-3-15,11-10-1 16,13-11-3-16,19-5-1 16,16-8-1-16,12-10 2 15,3-12 1-15,0-17 1 16,0-8 4-16,3-13 5 16,-6-19-5-16,-8-16-2 15,-17-6-1-15,-14-3-1 16,-18-18-2-16,-15-17-1 0,-6 13-8 15,-7 16-2-15,-7 15-1 16,-11 13 4-16,0 16-6 16,4 12 1-16,6 10-21 15,15 12-7-15,14 13-22 16,18 6-9-16,10 15-50 16,14 1-23-16,8 3-15 15</inkml:trace>
  <inkml:trace contextRef="#ctx0" brushRef="#br0" timeOffset="44722.063">23774 14496 392 0,'-7'-6'148'0,"10"3"-115"0,1-6 19 0,-1-1 3 15,1-5-18-15,-1-4-1 16,1-3-17-16,3-10-6 16,3-2-8-16,8-4 1 0,0 7 0 15,3 0 0-15,0-4-1 16,-3 13 1-16,-1 0 1 16,-3 7-1-16,1 5-1 15,-5 7-1-15,-3 9 0 16,-3 7-5-16,-4 2 1 0,0 4 0 15,3 10 0-15,4-8 0 16,4 1 0-16,3 0 2 16,7-3 1-16,4-6-4 15,7 6 1-15,-1-1 2 16,-2 4 3-16,-5 3-2 16,-10 0 0-16,-7 1-1 15,-3-1 1-15,-8 0-2 16,-3 0-1-16,-3-3-21 15,-1-7-11-15,4-2-53 16,-3 3-20-16,3-4-95 16</inkml:trace>
  <inkml:trace contextRef="#ctx0" brushRef="#br0" timeOffset="45126.68">21410 15108 324 0,'18'-3'123'0,"6"-4"-95"0,12 4 27 0,-19-3 7 0,15-3-11 16,21-4-2-16,18 1-9 15,6-1-2-15,18 0-21 16,32 4-1-16,11-3-2 0,38-4-5 16,8 3-3-16,52-2 5 15,22 2 5-15,13 4 1 16,33 2 1-16,-8 7-9 15,-28 0-5-15,-46 4-17 16,-38-4-6-16,-39 3-61 16,-40-3-25-16,-31 3-74 15,-21-6-69 1,-17-7 93-16</inkml:trace>
  <inkml:trace contextRef="#ctx0" brushRef="#br0" timeOffset="45877.38">13557 14659 316 0,'-10'0'118'0,"17"4"-92"0,14-1 33 15,-11 0 9-15,8 3-10 16,10 0 1-16,4-2-16 16,7 5-6-16,7-9-21 15,3 0-3-15,15 0 0 0,10-3-7 16,3 3-1-16,-6 0-3 15,-8 3-2-15,-6-3-19 16,-8 0-10-16,-6 0-43 16,-5 0-16-16,-2-9-40 15,-1 5-15-15,-3-2 6 16</inkml:trace>
  <inkml:trace contextRef="#ctx0" brushRef="#br0" timeOffset="46267.37">14552 14390 344 0,'-21'-22'129'0,"17"16"-100"0,1 6 31 0,3 0 7 16,0 0-19-16,0 6-2 15,-4 6-18-15,-3 7-6 16,-7 3-12-16,-3 0-6 0,-1 6-3 16,0 1-1-16,1-4 0 15,3-3 0-15,6 0 0 16,5-4-3-16,3 7 0 15,7-6-1-15,11 0 3 16,6 0 0-16,12-3 1 0,6 2 0 16,0 11 0-16,1 2 0 15,-5 0 2-15,-2 1-1 16,-5-1-1 0,-6 0 16-16,-7-6 6 0,-4-3 1 15,-7-3-2-15,-4 0-5 16,-10-3-2-16,-7-4-6 15,-14 1-3-15,-18-1-5 16,-7 1 0-16,0-4-11 16,0-2-3-16,8-4-28 15,2-6-13-15,12-1-24 16,6-2-11-16,11-6-101 16</inkml:trace>
  <inkml:trace contextRef="#ctx0" brushRef="#br0" timeOffset="46479.809">14552 14343 416 0,'-25'-16'156'0,"25"16"-121"0,4 0-10 16,14-3 20-16,6-3-26 15,12-4-8-15,6 7-7 16,0-3-3-16,4 6-1 0,0 0 0 15,3 6-18-15,1 7-8 16,-4 12-44-16,-8 0-19 0,5 0-75 16</inkml:trace>
  <inkml:trace contextRef="#ctx0" brushRef="#br0" timeOffset="46839.17">15134 14352 296 0,'-14'-15'112'0,"7"11"-87"0,-7-2 22 15,7 6 5-15,-7 10-10 16,-7 11 0-16,-4 5-15 16,0 2-7-16,-3 9-11 15,0 7 5-15,7 10 5 0,-1 15 3 16,8 0 2-16,7 3-5 16,14-13 1-16,14-5-5 15,18-7-1-15,14-10-4 16,0-9-1-16,0-9 1 0,-7-16 1 15,-4-9 3-15,-3-13 2 16,-4-21-7-16,-6-14-1 16,-12-5-2-16,-13-1-1 15,-8-3-3-15,-10 4 1 16,-14-1-2-16,-11 10-1 16,-10 12-6-16,-1 13-1 15,1 16-19-15,7 6-8 16,6 6-29-16,8 6-12 15,0 10-37-15,10 9-15 16,1 10-36-16</inkml:trace>
  <inkml:trace contextRef="#ctx0" brushRef="#br0" timeOffset="47182.951">13857 15330 380 0,'-28'0'143'0,"28"0"-112"0,3 0 23 15,1-3 3-15,3 0-11 16,4-3 0-16,6 3-13 16,8 0-3-16,14 3-17 15,17 0 5-15,15 0 3 0,6-3-5 0,22-4-1 16,25-2-7-16,3-1 0 15,38 4-3-15,5 3 2 16,38 3-2-16,-11 0 2 16,19-6-4-16,-12-4-2 15,-6-8 0-15,-11-8-1 16,-36 8-3-16,-27-4 2 16,-36 0-23-16,-31-3-10 15,-26 3-46-15,-27-3-21 16,-15 6-119-1</inkml:trace>
  <inkml:trace contextRef="#ctx0" brushRef="#br0" timeOffset="47770.365">15632 15014 344 0,'-11'3'129'0,"7"-6"-100"0,1-3 22 0,3-1 3 16,0-2-9-16,0-1-2 15,0 1-13-15,0-10-4 16,7-3-15-16,0-9 0 0,7-7 2 16,4 1-1-16,3-1 1 15,4 0-5-15,-1 1 0 16,5-1-3-16,-1 7 0 15,-3 6-3-15,-1 3-2 16,-3 12 1-16,1 7-1 16,-8 6 0-16,-4 13 2 15,1 0-1-15,-4 9 2 0,0 3-4 16,4 3 0 0,3-2-1-16,3 5 0 0,4-9 4 15,4-6 1-15,3-10-4 16,-3 7 1-16,-4-3-2 15,-3-4 0-15,-1 13 4 16,-6-3 1-16,-4 3-10 16,-3 3-3-16,-1-6-46 15,4-1-18-15,4 1-55 16,6-9-21-16,8-7-4 16</inkml:trace>
  <inkml:trace contextRef="#ctx0" brushRef="#br0" timeOffset="48609.106">16150 16064 252 0,'-25'-6'96'0,"18"9"-75"0,-7 3 14 0,11-6 1 16,-4 3 1-16,3-3 2 15,1 0 1-15,3 0 0 16,0 0-22-16,10-6 9 0,8-6 4 15,7-4-5-15,3-6-1 16,7 3-5-16,11 10-3 16,7 6-7-16,3 6-2 15,1 6 2-15,-8 10 1 16,-10 15 3-16,-11 10 4 16,-14 13-4-16,-14 2 0 15,-10-2-6-15,-15 2 0 0,-7-2-3 16,-3-4 0-16,3 0-3 15,4 1-2-15,3-1-2 16,4 0 1-16,4-2-1 16,6-8 0-16,7-8 2 15,8-1 0-15,7-8 2 16,10-8 1-16,14-8 1 16,7-10 0-16,4-10-2 15,0-2 1-15,-7-4-4 16,-4 4 0-16,-7-1-23 15,-3-3-10-15,-4 7-39 0,0 0-19 16,-7-1-103 0,15 1-60-16,-1-4 120 15</inkml:trace>
  <inkml:trace contextRef="#ctx0" brushRef="#br0" timeOffset="49029.788">17018 16014 380 0,'-4'0'143'0,"8"6"-112"0,0 4 12 0,-1-7-2 15,-3 3-10-15,-3 3 2 16,-5 4-8-16,-6 3-3 0,-3 6-12 16,-4 0-6-16,-1 6-1 0,5 3-2 15,3 1-1-15,7-1-2 16,7 0 1-16,10-3 1 15,11-2 0-15,8-4-3 16,6-4 2-16,4 4 1 16,-1-3 0-16,5 6 2 15,-1-3 1-15,-3 0 3 16,-4-3 1-16,-3 9 8 16,-7-3 2-16,-8 3-2 15,-6 4-1-15,-8-4-4 16,-6-6-1-16,-4 6-5 15,-4-9-3-15,-6 0 0 0,-5-4-1 16,-6-2 0-16,-14-4 0 16,-11-5-11-16,-3-4-3 15,3-4-39-15,7-5-16 16,7-4-19-16,11-2-6 16,14-4-77-1</inkml:trace>
  <inkml:trace contextRef="#ctx0" brushRef="#br0" timeOffset="49258.085">17043 16023 424 0,'-4'0'159'0,"15"7"-124"0,10-4 4 0,-7-3-6 0,11-3-9 16,6-4 3-16,12-2-13 15,10 6-5-15,10-3-6 16,1-4 0-16,-11 7 0 0,-7-3-12 16,-11 6-7-16,-3 0-51 15,-11 6-23-15,0-3-97 16</inkml:trace>
  <inkml:trace contextRef="#ctx0" brushRef="#br0" timeOffset="49930.613">17621 16685 280 0,'-7'-19'104'0,"7"10"-81"0,0-1 27 16,0 4 6-16,0-3-13 16,0-1 0-16,0 4-9 15,0-3-4-15,0-4-16 16,4-3 2-16,-1-6 4 0,4-3-2 16,4-9-1-16,7-10-3 15,-1-9-1-15,4 3-3 16,8 2 1-16,-1 11-2 15,0 5 0-15,0 11-5 0,-3 14-3 16,-4 17 0-16,-7 12 1 16,-3 15-1-16,-4-2 2 15,-4-1-2-15,1 4 2 16,3-10-4-16,4 0-2 16,3-6 2-16,7-3 0 15,4-6 1-15,3-7 0 16,3 0 0-16,-2-3 0 15,-5-3 2-15,-2 10 3 16,-5-1-2-16,-6 7 0 16,-4 6-1-16,-4 3 1 15,-3 0-4-15,0-6 0 16,4 0-10-16,3-4-3 16,0-12-33-16,4 4-14 15,-1-7-26-15,1 3-10 0,3 3-72 16</inkml:trace>
  <inkml:trace contextRef="#ctx0" brushRef="#br0" timeOffset="50216.764">18570 16042 444 0,'-3'-3'165'0,"10"6"-129"0,7 3 6 16,-4-6-8-16,5 4-16 16,6 2 0-16,7 0-9 0,14 0-3 15,8 1-3-15,6-1-3 0,-10 3 1 16,-7 4-32-16,-11 3-12 15,-14 2-64-15,-10 11-28 16,-11-4-27 0</inkml:trace>
  <inkml:trace contextRef="#ctx0" brushRef="#br0" timeOffset="50397.792">18440 16469 392 0,'-29'6'148'0,"44"-3"-115"0,20-3 15 15,-10-6-2-15,13 0-20 16,8-1-4-16,14 1-13 16,4-3-6-1,-4 2-2-15,-4 1-28 0,-10 3-11 0,-7 0-47 16,-4 0-19-16,-3-10-53 16</inkml:trace>
  <inkml:trace contextRef="#ctx0" brushRef="#br0" timeOffset="51222.959">19466 15995 236 0,'-3'-9'88'0,"3"9"-69"0,-7-10 17 16,7 10 5-16,-4-3-2 0,1 0 1 15,-1-3-10-15,4 0-4 16,4-1-15-16,6 1 4 0,8-3 3 15,-4 2 1-15,14-2 3 16,7 3-1-16,8 6-1 16,10 6 3-16,0 10 2 15,-7 6-11-15,-11 6-3 16,-14 9 4-16,-18 17 2 16,-17 8-2-16,-10 1-1 15,-5-3-6-15,-2-4-3 16,-1-12 0-16,-3 3-1 15,-1-12-5-15,5-7 1 0,6-6 0 16,4-3 0-16,7-7-3 16,10-3 0-1,8-2 2-15,10-1 0 0,7-3 3 16,4 0 3-16,6 0-2 16,5 1 0-16,-1-1-1 15,0 0 1-15,-7-3-4 16,-3 0 0-16,-4-3-41 15,0-4-19-15,-3-2-33 16,0-4-14-16,3-5-68 16</inkml:trace>
  <inkml:trace contextRef="#ctx0" brushRef="#br0" timeOffset="51674.208">20066 15870 316 0,'4'-38'121'0,"3"29"-95"0,7-4 18 0,-7 10 2 16,3 3-10-16,4 6-1 16,8 7-2-16,2 6-1 15,8 3-17-15,0 0 6 0,0 9 6 16,-4-3-2-16,-4 0 3 0,-9 1-7 15,-12 8-3-15,-10 7-10 16,-11 6-3-16,-6 0-3 16,-4-3-2-16,3-6 1 15,0-3 1-15,4-7-1 16,3-3-1-16,1 1 1 16,6-4-1-16,4-3-3 15,4-3 2-15,3-4 1 16,10-2 2-16,11-4-3 15,11-6 0-15,10 4 5 16,8-7 5-16,-4 0-3 16,-8 0-1-16,-2 0-2 15,-12 3-3-15,-2-3-10 16,-5 0-6-16,-3 0-47 16,-3 0-19-16,-1-10-29 0,1 7-10 15,3-6-43 1</inkml:trace>
  <inkml:trace contextRef="#ctx0" brushRef="#br0" timeOffset="52332.611">20585 15951 264 0,'-4'-12'99'0,"8"9"-77"0,-1-1 22 0,-3 4 5 15,4-3-4-15,3-3 0 16,-4 0-7-16,1 3-3 0,-1-4-20 16,1 1 2-16,-1 0 3 0,1 0-5 15,-4 6 2-15,3-4-8 16,4 4-1-16,1 0 2 15,-1 4 1-15,0 5 1 16,3 4 2-16,-3-1-3 16,-3 4 1-16,-4 3-3 15,-4-1 0-15,-3 7-8 16,0-3 0-16,0 3-1 16,0-6 0-16,4-6 0 0,-1-1 2 15,0-2-3-15,4-4 0 16,8-6 1-16,-1 0 0 15,7-6-3-15,3 0 2 16,8-1 1-16,3 4 0 16,4 0 0-16,0 3 0 15,3 3 0-15,0 3 0 16,1 4 0-16,-1 5 0 16,-3 7 0-16,-1 7 0 15,1 5 2-15,0 1 1 16,-7-1 7-16,-4-3 4 15,-4 1 1-15,-6-7 1 16,-11-3-4-16,-4 3-2 0,-6-9-6 16,-4-4-3-16,-7-2 2 15,-8-4 0-15,-13 0-6 16,-7-3 0-16,-8-3-23 16,1-6-8-16,3 0-25 15,7-4-8-15,4 1-17 16,6-1-5-16,5-2-38 15,13-4-14-15,4-3 24 16</inkml:trace>
  <inkml:trace contextRef="#ctx0" brushRef="#br0" timeOffset="52590.396">20542 15804 308 0,'-7'-13'115'0,"14"7"-89"0,11-6 21 0,-4 2 3 16,14-9-12-16,22 1 0 15,20 2-8-15,4 0-2 16,0 4-15-16,0 5-6 0,-3 4 0 16,-8 3-4-16,-6 3-2 15,-15 1-3-15,-6-1 1 16,-8 0-37-16,-4-3-16 15,-2-3-46-15,6-4-17 16,-11 4-24-16</inkml:trace>
  <inkml:trace contextRef="#ctx0" brushRef="#br0" timeOffset="53428.169">16140 17209 272 0,'-15'-10'104'0,"15"4"-81"0,0 0 29 0,4-1 7 15,3-2-14-15,4 6-3 16,3-3-9-16,7 2-3 16,7-2-17-16,18-3 5 0,21-4 3 15,21-2 2-15,15-1 1 16,38-3-7-16,10 0-2 15,26-6-9-15,-1 6-4 16,-14 1-1-16,-13 5 1 16,-19 4-1-16,-28 2-1 15,-24 4-17-15,-18 3-9 16,-21-3-13-16,-15 3-3 0,-13-3-24 16,-14-3-11-16,-12-1-82 15,1 1-43 1,-3 0 96-16</inkml:trace>
  <inkml:trace contextRef="#ctx0" brushRef="#br0" timeOffset="53894.422">16873 17249 240 0,'-28'4'90'0,"25"-4"-70"0,3 0 24 0,0 0 4 16,0 0-12-16,7 3-1 15,3 0-3-15,4-3 2 16,8 0-18-16,2 0 6 0,8-3 2 16,0 0-4-16,-1 3 1 15,-2 3-6-15,-8 6 1 16,-7 4-3-16,-3 12 2 15,-11 3-6-15,-7 3-1 16,-8 1-2-16,-2-4 1 16,3 0-4-16,0-6-2 15,3 0-3-15,4-6 1 16,7-1 1-16,0 4 0 0,7 3-3 16,4 3 0-16,3 0 4 15,3-3 1-15,4 0-3 16,4-9 1-16,3-4 2 15,1-3 3-15,2-12-2 16,1-3 0-16,0-1-1 16,0 1-2-16,-4-1-39 15,-3 4-19-15,-4 0-34 16,-7 0-13-16,3-4-56 16</inkml:trace>
  <inkml:trace contextRef="#ctx0" brushRef="#br0" timeOffset="54344.201">17427 17224 284 0,'-7'-19'107'0,"11"10"-83"0,3-7 32 0,0 13 10 16,0-3-15-16,0 6-3 15,-4 9-12-15,-3 7-3 16,-3 9-18-16,-4 7-5 0,0-7-2 16,0 3-4-16,0-3-3 15,3-6-3-15,4-7-1 16,7 1-1-16,4-7 3 16,3 0 0-16,4 1 1 0,3-1 0 15,3-3 0-15,-2 6 0 16,-1 1 0-16,3 6-3 15,1-4 2-15,-4 1 1 16,0-1 0-16,-3 1 2 16,0-1 3-16,-4-2 13 15,-4-1 6-15,-2 0-12 16,-5 7-5-16,-3-3-2 16,-3 2 1-16,-8 1-5 15,-7-3-1-15,-3-4-11 16,-7-6-5-16,-7-3-41 15,-1-9-17-15,-2-4-44 0,6 1-18 16,7-10-9 0</inkml:trace>
  <inkml:trace contextRef="#ctx0" brushRef="#br0" timeOffset="54526.16">17466 17296 416 0,'0'-3'154'0,"18"3"-120"0,10-6 12 0,-10 6-2 15,6-9-17-15,8 5-1 16,0-8-15-16,7-7-4 16,6-6-5-16,8 0-6 0,0 0 0 15,-3 0-33-15,-8 9-13 0,-3-3-30 16,-7 10-12-16,-1 3-70 16</inkml:trace>
  <inkml:trace contextRef="#ctx0" brushRef="#br0" timeOffset="55157.776">19554 16908 228 0,'-17'-7'88'0,"17"7"-69"0,0 0 28 15,0 0 10-15,3-9-4 16,4 6 2-16,0-3-7 16,4-1 0-16,3 1-27 15,7 0 6-15,11-1 3 0,17 1-1 16,22-3 1-16,7-4-13 16,17-6-3-16,35-6-2 15,1-6 0-15,21-7-4 16,6 4-3-16,-16 3-2 15,-12 2-3-15,-14 7 1 0,-20 4-1 16,-26 2-14-16,-34 6-38 31,-26 7-5-31,-13 3-27 16,-12 3-7-16,-9 4-57 16,-11 2-53-16,-15 7 80 15</inkml:trace>
  <inkml:trace contextRef="#ctx0" brushRef="#br0" timeOffset="55545.668">19928 16948 336 0,'-10'0'126'15,"20"-6"-98"-15,15 0 8 0,-7-4-2 0,10-5-2 16,7 5 5-16,8 7-7 15,6 6-3-15,0 4-15 16,-6 5 10-16,-12 7 5 16,-13 3-1-16,-11 3 2 0,-14 6-14 15,-11 7-3-15,-3 6-5 16,0 0-1-16,0-7-3 16,3-2-2-16,1-4-2 15,6-3 1-15,4 1 1 16,0-4 0-16,7-3-3 15,4-3 0-15,3-4 2 16,7-5 0-16,7-1 1 0,7 0 2 16,4-2-1-16,0-7 2 15,-1-7-7-15,1 4-1 16,-4-12-47-16,1 2-20 16,-1-6-27-16,-4 0-12 15,1-2-52 1</inkml:trace>
  <inkml:trace contextRef="#ctx0" brushRef="#br0" timeOffset="55996.474">20595 16926 324 0,'-17'-15'121'0,"17"15"-95"0,0 0 29 0,0 6 7 0,0-3-18 15,0 13-5-15,0 0-5 16,0-1-2-16,0 1-17 15,-4 0 4-15,0-1 2 0,1-2-7 16,-1 6-1-16,1-10-7 16,-1 7-4-16,4-4-4 15,0-2 1-15,0-1-1 16,4 0-2-16,3-2 3 16,0 2 0-16,0-6 1 15,4-3 0-15,3-3-3 16,3 0 2-16,5-6 1 15,2 5 0-15,4 1 0 16,4 6 0-16,0 4 0 0,0 8 2 16,-4 4-1-1,-3 0-1-15,-8 6 1 16,-3 0 1-16,-7-3 1 0,-3 0 1 16,-8-3 6-16,-3-7 6 15,-7 7-8-15,-7-6-2 16,-7-1-4-16,-7-2-2 15,-1-4-4-15,1 0-2 16,7-3-33-16,0-3-13 16,3-3-32-16,7-3-12 15,8-3-89 1</inkml:trace>
  <inkml:trace contextRef="#ctx0" brushRef="#br0" timeOffset="56221.63">20546 16945 360 0,'-18'0'134'0,"22"0"-104"0,-1 3 14 15,4-3-2-15,7 0-4 16,8 0 4-16,13-3-8 16,21-3-1-16,15-7-18 15,-1-5-7-15,-3-7-1 0,0-1-4 16,0-2-2-16,-3 0-44 15,-4 3-21-15,-4 3-34 16,-6 3-14-16,-11 7-48 16</inkml:trace>
  <inkml:trace contextRef="#ctx0" brushRef="#br0" timeOffset="57274.606">23745 16572 236 0,'-10'16'88'0,"10"-10"-69"0,0 10 17 0,0-10 3 16,0 0 3-16,0 4 4 0,0-1 2 15,0 1 2-15,-4-10-27 16,1 0 5-16,-1-10 2 0,1-9 1 16,-1 4 4-16,4-10-13 15,7-4-5-15,4-11-4 16,10-20 1-16,4-12 2 15,7 3-1-15,3 0-5 16,0 6-4-16,0 4-1 16,-3 8 1-16,-7 14-3 15,-4 9 0-15,-7 9 1 0,-7 16 2 16,-7 6-3-16,-3 6-2 16,-1 10 0-16,1 0-1 15,-1 3-3-15,4 0 2 16,0 0 1-16,4-4 0 15,6-5 0-15,4 3 0 16,11-13 0-16,10-3 2 16,8-3-1-16,2-4 2 15,1-2-2-15,0 6-1 16,-7 3-2-16,-7 3 1 16,-8 16 1-16,-2 12 0 15,-8 13 0-15,-4 3 2 16,-3 0-1-16,-3-3 2 15,-1 3-4-15,-3-3 0 0,4-10-1 16,-4-5-2-16,0-1-13 16,0-9-6-16,0-7-26 15,3-5-9-15,1-7-35 16,7-7-16-16,10-5-70 16</inkml:trace>
  <inkml:trace contextRef="#ctx0" brushRef="#br0" timeOffset="57604.755">24867 16023 364 0,'-14'-9'134'0,"11"9"-104"0,-8 0 20 0,8 0 4 16,-4 0-19-16,3 6-3 16,0-3-12-16,4-3-2 15,0 7-11-15,8-7 7 0,6 0 3 16,3 0-5-16,8 0 1 16,10 0-8-16,8 0-1 15,-1 3-2-15,-3 0 1 16,-8 0-7-16,1 0 1 0,-11 0-50 15,-7 0-21-15,-10 4-128 16,-11 5-61 0,-4 4 132-1</inkml:trace>
  <inkml:trace contextRef="#ctx0" brushRef="#br0" timeOffset="57799.062">24627 16350 396 0,'-31'12'148'0,"34"-12"-115"0,8 9 6 16,3-9-3-16,11 0-4 16,10 0 5-16,11-3-11 15,3-3-4-15,15 3-12 16,3-3-6-16,-4-1-1 0,-10 1-13 0,-7 0-3 16,-4 0-51-16,-10-1-23 15</inkml:trace>
  <inkml:trace contextRef="#ctx0" brushRef="#br0" timeOffset="63261.436">25785 15857 124 0,'7'-15'49'0,"-4"5"-38"0,4-2 26 16,-3 5 8-16,3-2-7 15,0 0-2-15,0-4-3 16,0 4 1-16,0-1-18 15,-3 1 6-15,-1-1 5 0,1 7-2 16,-4-3 0-16,0-3-5 16,0 5 0-16,0-2-2 15,0 0-2-15,-4 0-2 0,1-4 1 16,-5 4 1-16,-2 0-1 16,-4-1 1-16,-4 1 0 15,-7 6-4-15,-6 3 0 16,-8 7-7-16,0 5-3 15,-3 10-1-15,3 4 1 16,7 2-1-16,4 0-1 16,7-2 1-16,7-1 1 15,7 0 1-15,7-3 3 16,10 0-1-16,8 0 0 16,7-3-3-16,6-3 1 0,8 0-2 15,3-4 2 1,1-2 0-16,-1-7 1 0,0-6-2 15,-3-6-2-15,0-3 3 16,-7-4 0-16,-4-3 1 16,-10 4 2-16,-8-4-1 15,-3-3 2-15,-3 7-4 16,-4-4 0-16,-4 4-1 16,1 2 1-16,3 4 2 15,0 0 4-15,0 9-4 16,0 6-1-16,-4 7 2 15,4 9 3-15,-3 3-2 16,-1 16-2-16,4 13-2 16,0 5 0-16,4-2-2 15,3-4-1-15,0-6 1 0,3-6 1 16,5-3-1-16,-1-3-1 16,0-10 3-16,-4-6 0 15,1 3-1-15,-4-13-2 16,0 4 1-16,0-6-1 15,-3-4 0-15,-8 0 0 16,-3-3-20-16,0-6-7 16,0 0-39-16,0-3-15 15,3-4-53-15,8-2-22 16,3-7 8 0</inkml:trace>
  <inkml:trace contextRef="#ctx0" brushRef="#br0" timeOffset="64388.001">26719 16428 244 0,'-10'3'90'0,"10"-3"-70"0,-4 3 2 0,4-3-6 16,0 0 8-16,0 0 8 16,4-6 9-16,3 0 5 15,-4-7-25-15,1 1 10 0,-4-7 6 16,0-6-9-16,-4 0-1 15,1-4-12-15,-1 1-2 16,4-6-7-16,4 5-2 16,6-5 0-16,5-10 2 0,6 0 3 15,14-19 2-15,7 1 3 16,1 5 2-16,-5 13-7 16,-6 13-1-16,-11 15 0 15,-6 19 2-15,-12 19-5 16,-6 7-1-16,-5 5-2 15,1 1-2-15,-3-1 3 16,3 1 0-16,3-4-4 16,4 0 1-16,7-2 0 15,4-4 0-15,7-7 0 16,6 1 0-16,4-6-3 16,1-4 2-16,-1-3 1 0,-3 4 2 15,-4-4-1-15,-7 4-1 16,-4 5 1-16,-6 4-1 15,-4 9 0 1,-4-3 2-16,-3 0-3 0,4-3-2 16,-1-6-31-16,4 3-13 15,7-10-29-15,4-9-10 16,0 7-97 0</inkml:trace>
  <inkml:trace contextRef="#ctx0" brushRef="#br0" timeOffset="64987.684">27425 16111 256 0,'-7'-3'96'0,"3"3"-75"0,1-3 17 0,-1 0 1 0,1 3-4 15,-4 0 2-15,0 3-7 16,-4 0-4-16,-3 10-14 16,0 5-3-16,0 14-2 0,0 5-3 15,3 1-1-15,8 0-1 16,3-1-2-16,3-8 1 0,8-8-1 16,3-2 4-16,7-12 2 15,4-14 13-15,6-15 5 16,1-9 3-16,-4-7 3 15,-6-6-14-15,-8 7-7 16,-7-1-3-16,-7-3 0 16,-7 10-3-16,-4 3-2 15,-3 9-5-15,0 6 0 16,0 7-5-16,0 9 1 16,3-3-18-16,4 16-8 15,3 6-2-15,8 6 1 16,7 0 13-16,6-6 8 15,8-6 9-15,3-7 5 16,4-9 10-16,0-6 3 16,-1-6 7-16,5-1 2 15,-8-3-5-15,0 7 0 0,-3 0-4 16,-4-1 2-16,-3 10-4 16,-4 0 1-16,-4 10-3 15,1-1 0-15,-1 0-5 16,1 1-3-16,0 2-3 15,3-2-1-15,3-4-53 16,5-3-23-16,-1-3-50 16,7 3-22-16,-7 0 23 15</inkml:trace>
  <inkml:trace contextRef="#ctx0" brushRef="#br0" timeOffset="65618.292">28314 15484 344 0,'-14'-34'129'0,"3"21"-100"0,-3 1 22 0,11 5 3 15,-1 4-18-15,-3 6-6 16,4 7-11-16,-5 12-4 16,5 9-9-16,-1 13-2 0,1 22 2 15,3 15-3-15,0 1-2 16,0-4 0-16,0 1-1 15,3-7-25-15,-3-10-8 16,0-15-12-16,-3-18-2 16,-1-14-13-16,-3-12-2 0,-3-12 29 15,-8-10 16-15,-3-3 14 16,-7-15 5-16,-1-14 8 16,5-5 6-16,3 6 7 15,6 6 6-15,12 13-7 16,6 2-3-16,12 7-3 15,6 4 0-15,3-1 3 16,8-3 2-16,3-3 2 16,11-3 3-16,7-10-1 15,7-3 0-15,-3-6-6 16,-11 0-1-16,-11 16 1 16,-14 12 0-16,-3 3-2 15,-18 26 0-15,-11 18-7 0,-10 10-2 16,-4 21-6-16,-3 23-2 15,7-1 0-15,7-2 2 16,7-14-1-16,7 1-1 16,10-16 1-16,11-12-1 15,11-16 0-15,7-10 2 16,3-8-1-16,-6-4-1 16,-5 0 1-16,-6 3 1 15,-7 3-1-15,-4 0 2 16,-7 4-4-16,0-1 0 15,-4 1 1-15,1-4 2 16,-1 0-23-16,-3-3-8 16,0-3-41-16,7-3-18 15,1 3-107-15</inkml:trace>
  <inkml:trace contextRef="#ctx0" brushRef="#br0" timeOffset="65978.5">29136 15722 396 0,'3'-31'148'0,"-3"31"-115"0,-3 0 17 15,3 0-1-15,-7 6-21 16,3-3-5-16,-13 13-12 16,3-6-5-16,-4 8-3 15,0 1-5-15,4 0-1 0,0-3 2 0,4 6 0 16,-1-4-2-16,7 4 2 15,1 3-1 1,10 4 0-16,-4-4 2 0,8 6 2 16,0-6 8-16,-1 3 5 15,1 1 10-15,-4-4 5 16,-4-6-10-16,-6-7-2 16,-1 1-8-16,-13-7-4 15,3-3-6-15,-18 6-2 16,4-2-4-16,-4 2-1 15,-10 7-34-15,3-4-15 16,10 1-37-16,5-4-15 16,10-2-72-1</inkml:trace>
  <inkml:trace contextRef="#ctx0" brushRef="#br0" timeOffset="68666.89">29605 15769 252 0,'-10'-6'96'0,"6"3"-75"0,4-3 3 15,0 6-2-15,0 0-10 16,0 0 1-16,0 6 1 16,4-3 1-16,3-3-8 0,3 6 11 0,4-6 5 15,4-6 4-15,3-3 3 16,7-4-3-16,4 4 1 16,3-1-7-16,4 4-1 15,0 6-7-15,0 3-3 16,0 4-3-16,-1 8-2 15,1-2-6-15,-4 2 1 16,-3-2 0-16,-4-4 0 16,1-5 2-16,-5-4 1 15,-10-7-21-15,-3-2-10 16,-7-1-33-16,-8 1-11 16,-7 0-37-16,1-1-16 15,-11 4 12 1</inkml:trace>
  <inkml:trace contextRef="#ctx0" brushRef="#br0" timeOffset="69044.21">29937 15531 272 0,'-11'-9'101'0,"11"9"-78"0,0 0 17 16,0 0 3-16,0 0-8 15,7 0 0-15,4 0-5 16,3 0-1-16,7 0-16 16,7 3 5-16,1 0 5 0,2 3-1 0,8 1-1 15,7 2 4-15,-4 0 1 16,-6 7-5-16,-8 0 0 16,-14 12-3-16,-18 10 0 15,-13 5-7-15,-4 1-2 16,-8 3-7-16,1-6-2 15,0-3 0-15,-4-7 2 16,7-3-1-16,8-6-1 16,3-6 1-16,7-7-1 15,3 1-22-15,1-4-10 16,-1-3-31-16,1-3-10 16,-1 0-49-16,0 6-22 15,-3-12-6 1</inkml:trace>
  <inkml:trace contextRef="#ctx0" brushRef="#br0" timeOffset="69446.836">30925 15541 236 0,'-39'-4'88'0,"25"4"-69"0,-1 4 28 0,12-4 8 15,-1 0-7-15,4 3-1 16,0 0-2-1,0-3-1-15,7 3-24 0,1 0 4 0,9 0 3 16,-3 0-4-16,11 0-1 16,10 1-10-16,4-1-5 15,3 0-4-15,4-3-3 16,4 3-2-16,-15-3 1 16,-3 0 1-16,-4 3 2 15,-7-3-36-15,-14 3-17 16,-14 4-40-16,-11-4-18 15,-3 12-52-15</inkml:trace>
  <inkml:trace contextRef="#ctx0" brushRef="#br0" timeOffset="69688.695">30635 15791 300 0,'-17'13'112'0,"17"-10"-87"0,0 3 20 16,7-3 4-16,3 1-1 15,8 2 6-15,14-3-16 16,17 0-8-16,11 3-17 16,3 1-2-16,-3-1 2 0,4 3-9 15,-4 1-5-15,-7-4 1 0,-7-3 1 16,-15-3-11-16,-9 0-3 16,-12 0-32-16,-10 0-12 15,-7-9-26-15,-3-1-9 16,6 7-54-1</inkml:trace>
  <inkml:trace contextRef="#ctx0" brushRef="#br0" timeOffset="70528.504">31814 15553 204 0,'10'0'77'0,"-10"0"-60"0,4 0 8 15,-4 0 0-15,0 0 7 16,0 0 4-16,0 0 8 16,0 0 2-16,0 0-24 15,0 0 9-15,-11-3 6 0,-7 3-3 16,1 0 3-16,3 0-12 0,-11 6-3 16,-10 10-9-16,3 3 0 15,4 15-10-15,7 1-2 16,6 2-1-16,12 1 0 15,13 6 0-15,22-7 2 16,18-2-1-16,3-7 2 16,-4-6-7-16,-7-6 1 15,-10-4-41-15,-11-5-18 16,-7-4-34-16,-7-3-13 16,0 0-39-1</inkml:trace>
  <inkml:trace contextRef="#ctx0" brushRef="#br0" timeOffset="70948.265">32068 15697 220 0,'0'-12'82'0,"0"12"-64"0,0-6 24 16,0 6 6-16,0 0-5 15,0 0 1-15,0 0-4 16,0 0-3-16,-8 3-20 15,1 0 3-15,-3 6 1 0,-1 1-9 16,-3 12-4-16,4-7-3 16,2 13-1-16,1-2-2 15,11 5 1-15,-1-6-2 16,15 3-1-16,-4 0 1 0,22-6 1 16,20 0 3-1,-10-12 2-15,-7-4-3 0,3-9-1 16,-7 0 8-1,-10-13 2-15,-4 0 2 0,-21-24 4 16,0 11-13-16,-28-8-4 16,7 2-1-16,-18 1-1 15,7 6 0-15,-3 2 0 16,3 5-3-16,4 5 0 16,7 3-12-16,7 7-5 15,3 0-33-15,11 6-14 16,0 0-22-16,21 0-10 15,-3 6-39 1</inkml:trace>
  <inkml:trace contextRef="#ctx0" brushRef="#br0" timeOffset="71294.85">32579 15682 340 0,'46'-10'129'0,"-46"10"-100"0,14-6 29 16,-10 3 8-16,-4 0-23 16,0 0-4-16,-11-1-17 15,4 1-4-15,-7 0-10 16,3 0-5-16,-3-3 0 0,4 6-4 15,2-3-2-15,1-4-1 16,4 7 0-16,-1 0 0 16,4 10 0-16,0-4 3 15,4 10 2-15,-1-4 0 16,8 23-1-16,-4-7-2 16,4 13 1-16,-1-10 3 0,1 7 1 15,-1-13-1-15,-3 6-2 16,0-6 7-16,-10-3 5 15,-1-3-2-15,-10-10 0 16,4 7-9-16,-11-13 0 16,3-3-1-16,-14 0 0 15,7-3-7-15,-10-3 0 16,7 6-32-16,3 0-14 16,4 0-22-16,7 0-8 15,3 6-81 1</inkml:trace>
  <inkml:trace contextRef="#ctx0" brushRef="#br0" timeOffset="71594.838">33002 15280 348 0,'4'-66'132'0,"-4"66"-103"0,0-34 23 15,0 28 2-15,0-4-18 16,0 4-4-16,-4 3-5 16,1 0-2-16,-4 12-14 15,3 1 2-15,-3 40 1 0,0-10-3 16,0 29 1-16,4-9-7 16,-1 44-1-16,1-23-2 0,-1 16 1 15,4-25-11-15,-4 4-4 16,1-1-21-1,3-19-6-15,0-21-33 0,0-10-12 16,0-16-92 0</inkml:trace>
  <inkml:trace contextRef="#ctx0" brushRef="#br0" timeOffset="71789.238">32632 15340 304 0,'-25'-3'112'0,"25"3"-87"0,7 31 18 0,-3-25 2 16,17 10-15-16,-3-3-5 16,35 9-10-16,-11-4-5 0,18 4-5 15,-11-3-4-15,18 6 0 0,-14-9-10 16,-7-4-4-16,-4 4-46 16,-17-7-21-16,-11 1-67 15</inkml:trace>
  <inkml:trace contextRef="#ctx0" brushRef="#br0" timeOffset="74430.969">3898 8379 192 0,'-32'-9'71'0,"22"2"-55"0,-4-2 2 16,7 0-1-16,-4-1-5 15,1-2 3-15,-5-4-2 16,5 0 2-16,-11-3-8 16,-8 1 0-16,-2-4 0 0,-8-3 5 15,-14 0 3-15,0-1 0 16,4 8 1-16,-15-4 3 15,-6 9 0-15,-12 4-4 16,-6 2 1-16,7 1-7 0,0 0-3 16,-18-3-3-16,-7-4-3 15,8 0 1-15,2-5-1 16,-17-1 0-16,-14 9 0 16,4 7 4-16,-4 6 2 15,-18 16 4-15,8 16 1 16,10 9-3-16,0 3 0 15,0 3-3-15,17-3 0 16,12 0-3-16,6-3-2 16,14-3-2-16,1-1 1 15,-1 1 3-15,11 0 1 16,-3 3-4-16,10 0 1 0,0 3-2 16,14 6 0-16,-4 10 4 15,12 9 1 1,9 6 1-16,12 1 2 0,13 5-1 15,29-15 2-15,35-16 2 16,35-5 2-16,29-17-5 16,38-3-4-16,21-9-1 15,22 3 1-15,3 0-1 16,18 9 2-16,0 10-4 16,13 9-2-16,5 3 2 15,10-2 2-15,21-8 0 16,7-8-1-16,32-13 9 15,14-13 4-15,18-18-4 16,0-26-1-16,3-37-6 16,7-3-4-16,-21-13 3 0,-17-3 1 15,-25-18 0-15,-36 8-2 16,-34 7 1-16,-26 3-1 16,-31-9 0-1,-43 3 0-15,-34 6 2 0,-26 6 3 16,-42 10 0-16,-45-7 0 15,-47-9-3-15,-42-3-2 16,-49 3-2-16,-64 22 1 16,-39 10-1-16,-38 18 0 15,-39 19 0-15,-25 16-2 16,-11 9-8-16,26 3-3 16,34 7-25-16,18-4-12 15,36 1-43-15,24-7-17 0,11 3-20 16</inkml:trace>
  <inkml:trace contextRef="#ctx0" brushRef="#br0" timeOffset="76446.622">1520 8978 160 0,'22'-28'60'0,"-8"6"-47"0,-4 0 21 16,-3 6 6-16,0 4-5 15,-3-4 2-15,-4 0-10 16,-4 4-2-16,-3-1-14 16,0 4 4-16,0-1 3 0,0 1 1 15,0 0 1-15,-3-1 0 0,-1-2 2 16,4-1-1-16,-4 1-1 16,-3-1 3-16,4 7 0 15,-4 9-8 1,-1 3-2-16,5 0-7 0,-4 16-4 15,-11 13-1-15,7-1 1 16,4 1 1-16,7-4 3 16,7-6-3-16,7-12 0 15,11-1 3-15,0-12 1 16,3-6-1-16,3-10 1 16,8 4-2-16,3-4 2 15,-6-6-2-15,-8 0 2 16,0-3-2-16,-10-3 0 15,-11-10-1-15,-7 7 2 0,-11 0-3 16,-3 6-2-16,0 6 0 16,-15 9-1-16,-2 17 0 15,-1 5 0-15,-11 7-3 16,8 6 2 0,7 0-1-16,3 0 0 0,7-3 4 15,15-3 1-15,10 3-4 16,10-6 1-16,15-4 2 15,3-2 1-15,0-4 1 16,8-6 2-16,6-6-1 16,-3-7 0-16,7-6 3 0,0-9 3 15,-18-10-6 1,-4-9-1-16,-13-3 0 0,-11 6 0 16,-11 7-2-16,-6 2 1 15,-4 16-7-15,-8 10 1 16,-9 9 1-16,-1 16 1 15,0 15 1-15,-7 7 0 16,7 2 0-16,11 1 0 16,7-3-3-16,7-1 0 15,14 1 2-15,17 3 2 16,5-10 0-16,6 0-1 16,7-12 3-16,4-16 0 15,0-3 3-15,0-9 1 16,3-10-3-16,-7 0-1 15,-10-6 1-15,-4 0 2 16,-10-3-3-16,-15 0-2 0,-10 0 0 16,-7 2-1-16,-4 8-3 15,-14 8 2-15,-3 13-1 16,0 10 0-16,-8 9 0 16,8 6-2-16,7 3 3 15,3 10 0-15,11 3-2 16,14 6 0-16,14-9 2 15,17-6 0-15,5-10 1 16,2-16 2-16,8-3-1 16,7-12 2-16,-4-13 2 15,8-9 4-15,-1-3-2 0,-14-7-2 16,-3 7 0-16,-11-7-1 16,-17 4-2-1,-18-1 1-15,-7 4-2 16,-8 2-1-16,-2 11 1 0,-12 11-1 15,1 14-3-15,3 8 0 16,-3 7 2-16,7 3 0 16,6 10-2-16,19-1 0 15,6 1-1-15,11-4 3 16,11-3 0-16,7-6 3 16,3-9 1-16,7-10 1 15,0-9-2-15,4-10-2 16,4-3 3-16,-12-6 2 15,1 0 0-15,-11-3 0 16,-10 0-1-16,-11-7 2 0,-14 4-3 16,-7-4-2-16,-8 7 2 15,-2 12 0-15,-12 20-6 16,1 11 0-16,0 10-1 16,-4 4-1-16,10 5 1 15,15 7 3-15,7 6-2 16,14 3-1-16,14-9 3 15,4-10 0-15,10-9 1 16,4-13 0-16,7-9 0 16,-1-9 0-16,5-13 4 15,3-6 2-15,-11-7-2 16,-3 4-1-16,-4-7 1 0,-18-2 0 16,-13-7-2-16,-18-4 1 15,-4 4-2-15,-3 13 2 16,0 21-4-16,-8 20-2 15,-6 15-1-15,7 9 3 16,7 7-2-16,-1 2 1 16,15 4 0-16,14 0 0 15,7-6 0-15,14-10 0 16,1-9 2-16,-1-10 0 16,7-12 2-16,4-13 3 15,3-2 0-15,-7-11 0 16,-10 1-1-16,-11-6 0 15,-7-1 0-15,-11 4 0 16,1 6-2-16,-8 9-2 0,0 13-4 16,-6 9 0-16,6 4 0 15,4-1 2-15,3 4-1 16,4-1-1-16,4 1-11 16,3-4-2-16,3 0-36 15,4-5-15-15,4 2-36 16,3-6-12-16,7-16-61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23:15.2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13102 1312 228 0,'-10'-10'88'0,"6"7"-69"0,-3-6 15 0,7 2 3 15,-4-2-6-15,1 0-1 16,3-4-1-16,0 1 1 16,0 2-16-16,0 1 3 0,0-1 1 15,3 1-2-15,5 0 3 16,2-1-4-16,4 1 1 15,7-1-5-15,8 4 1 16,6 6-5-16,4 0-2 0,-4 0 0 16,0 16 1-16,-3 6-1 15,-4 18 0-15,-7 4 1 16,-6 0 1-16,-8 3 5 16,-7 0 3-16,-7-3-2 15,-4 0 0-15,-7-9-3 16,-3-4-1-16,-4 10-3 15,-3-13-1-15,4-3-6 16,2-3 1-16,5-6 0 16,3-4 2-16,7-12-6 15,7 0-1-15,7-9 2 16,7-1 3-16,7 1 3 16,4 0 1-16,-1-1-2 0,1 10-2 15,-4 0-2-15,-3 0 1 16,-1 10 3-16,-2-1 1 15,-1 7-1-15,-4-4-2 16,1-2-8-16,-1-7-3 16,1 3-29-16,0-6-12 15,-1 0-41-15,1 0-17 16,3 0-51 0</inkml:trace>
  <inkml:trace contextRef="#ctx0" brushRef="#br0" timeOffset="375.176">13642 1393 316 0,'3'-25'121'0,"1"9"-95"0,7 4 9 16,-8 2-1-16,1 4-7 16,-4 6 4-16,3 3-8 15,-3 10-4-15,-3-1-11 16,-4 7 1-16,0 3 2 0,-1-6-4 16,5 3 1-16,3 0-5 15,0-4 0-15,3-5-1 0,5-1-2 16,2 0 1-16,8 1-1 15,-1-4 2 1,8 3 1-16,-7-9-4 0,3 0 1 16,0 0-18-16,-3 0-8 15,-1 0-30-15,-3-6-13 16,1 6-91 0</inkml:trace>
  <inkml:trace contextRef="#ctx0" brushRef="#br0" timeOffset="649.49">13903 1202 376 0,'-4'-9'140'0,"4"9"-109"0,0 0 9 15,0 3-2-15,0 9-11 16,-3 10-1-16,-1 13-14 15,1 9-5-15,-4 6-5 16,3 0-2-16,1 3 3 0,-1-6-4 16,4 3 0-16,0 4 1 15,4-10 2-15,-1-4-19 16,1-2-8-16,-1-13-31 16,1-6-15-16,3-13-94 15</inkml:trace>
  <inkml:trace contextRef="#ctx0" brushRef="#br0" timeOffset="1125.974">14161 1265 364 0,'-4'6'137'0,"0"-3"-106"0,1 6 8 0,-1-2-3 15,1-4-17-15,-4 6-1 16,-4 1-8-16,-3 5-2 16,0 1-4-16,-4 3-3 0,1 3 0 0,3-10-4 15,3 1 0-15,0 6-1 16,8-10 0-16,3 1 3 16,7-1 0-16,4 0-2 15,3 1 2-15,-4-4 1 16,11 3 2-16,4 1-3 15,0-1 0-15,0 1-1 16,-1-1 0-16,1-3 2 16,-4 10 2-16,-3-3-1 15,-1-4-1-15,-3 7 3 16,-3-7 2-16,0 0 4 16,-8 1 5-16,-3-4-4 15,-3 3 2-15,-8 1-7 16,-3-1-3-16,-7 1-1 15,-7-1 1-15,-1 1-3 16,1-4 0-16,3-3-12 0,4-6-7 16,7-3-27-16,4-4-10 15,6-2-49-15,4 2-20 16,4 1 0 0</inkml:trace>
  <inkml:trace contextRef="#ctx0" brushRef="#br0" timeOffset="1322.708">14115 1283 372 0,'-18'-3'140'0,"22"-3"-109"0,-1 3 13 0,4 3 1 0,11-9-22 16,3 2-2-16,7-2-13 16,4-1-5-16,0 4-2 15,-1 3-4-15,1-6 0 16,3 2-38-16,4 1-15 0,4 3-56 15,2 3-23-15,1 0 7 16</inkml:trace>
  <inkml:trace contextRef="#ctx0" brushRef="#br0" timeOffset="2116.778">14658 1669 248 0,'-4'-9'93'0,"4"9"-72"0,-3-3 16 16,3-4 2-16,0 4-6 15,-4-3 1-15,1 3-2 16,-1-4 0-16,1 4-17 15,-1-6 4-15,1 3 2 0,3-4 0 16,3-5-1-16,4-1-2 0,4-3-1 16,3-6-5-16,0-3-2 15,0 3-4-15,0-3 1 16,0 9-2-16,-3 9 0 16,0 7 1-16,-4 6 1 15,-4 7-1-15,1-1 1 16,-4 10-6-16,0-3-1 15,0-4 0-15,3 1 2 16,1-1-3-16,3-2 0 16,0-1 1-16,3-3 0 15,5-6 0-15,-1 7 2 16,0-7-1-16,3 0-1 0,1 0-2 16,0 3-1-16,-4 3 4 15,0-3 1-15,-3 3 0 16,-1 4-2-1,-3-1 1-15,0 1 1 0,0-1-3 16,-3-3 0-16,-1 4-19 16,1-10-9-16,3 3-76 15,11 3-31-15,-4 0-34 16</inkml:trace>
  <inkml:trace contextRef="#ctx0" brushRef="#br0" timeOffset="2299.754">15229 1525 368 0,'0'-10'140'0,"4"14"-109"0,-4 5 16 0,0-3 0 16,0 4-28-16,0 5-8 16,0-5-12-16,0 5-2 15,3 4 1-15,5-6-50 0,-1-1-22 16,0 7-92-1</inkml:trace>
  <inkml:trace contextRef="#ctx0" brushRef="#br0" timeOffset="2628.161">15286 1183 320 0,'-18'10'121'0,"15"-1"-95"0,6 25-8 15,4-18-11-15,4 12-9 16,3 4-2-16,0 15 3 16,7-7 2-16,4 8 0 15,3-14-1-15,0 0 1 0,1-8 7 16,-1-4 7-16,-3-13 15 16,3 3 6-16,0-8-8 15,-3-4-2-15,-4-4-9 16,-4 4 0-16,-2 0-8 15,-5 0-3-15,1 10 3 16,-4-1-5-16,0 1 0 16,0-7-15-16,0 3-8 15,4 0-48-15,3-3-21 16,0 4-75 0</inkml:trace>
  <inkml:trace contextRef="#ctx0" brushRef="#br0" timeOffset="2884.428">15780 1569 288 0,'-11'3'110'0,"11"-3"-86"0,0 9 11 0,0-2 1 16,7-1-13-16,0 3-4 16,4 1 1-16,3-1-1 0,7-3-10 15,7-3 6-15,4-3 2 16,0-3 4-16,0-3 4 15,-1-3-11-15,-6-1-5 0,-4-9-6 16,-7 4 0-16,-3-1-4 16,-8 4-2-16,-6-1-31 15,-1 4-15-15,1-1-24 16,-4 1-9-16,3-1-62 16</inkml:trace>
  <inkml:trace contextRef="#ctx0" brushRef="#br0" timeOffset="3137.726">16164 1051 324 0,'0'-37'123'0,"4"34"-95"0,-8 0 18 0,4 3 4 16,0 0-15-16,0 3-2 16,0 6-11-16,4 4-1 15,3 5-12-15,0 17-5 0,0 9-3 16,0 12-1-16,0 10 0 15,-3 0 2-15,-4 0 1 16,-4-13-32-16,1 0-15 16,-1-9-7-16,-3-9-2 15,0-16-3-15,0-10-3 16,-4-9-64 0,4-3-32-16,-3-19 76 0</inkml:trace>
  <inkml:trace contextRef="#ctx0" brushRef="#br0" timeOffset="3407.575">16006 1283 312 0,'-11'-21'115'0,"11"21"-89"0,3 12 10 16,1-3 0-16,7 10-16 16,10 6-3-16,7 7 7 15,7-7 4-15,4 0-14 16,3-6 1-16,4 0-1 0,4-4 1 16,-8-5 1-16,-7-10-4 15,-7 0 0-15,-10-10-5 16,-11 4 1-16,-10 3-5 15,-8 3 0-15,-7 9-1 16,1 1-2-16,-4-1-2 16,3 7-1-16,4 2-1 0,3 1 3 15,1-9-20-15,10 5-8 16,3-2-23-16,8-7-7 16,10-3-33-16,11-12-12 15,10 6-23 1</inkml:trace>
  <inkml:trace contextRef="#ctx0" brushRef="#br0" timeOffset="3648.806">16722 1409 408 0,'14'-25'154'0,"-14"9"-120"0,-7 16 12 0,0 0 0 15,-4 3-14-15,-10 13-1 16,-4 3-13-16,-3 3-6 16,0-3-7-16,7-1-8 0,3 7-1 15,7-6 2-15,8 6 1 16,6-6 1-16,8 0 0 15,0 12 2-15,-1-3 3 0,-6 1 9 16,-8 5 3-16,-6 1-4 16,-8-4 0-16,-7-6-6 15,-3 3-2-15,0-18-7 16,0 5-1-16,3-15-48 16,7-6-18-16,8-3-150 15</inkml:trace>
  <inkml:trace contextRef="#ctx0" brushRef="#br0" timeOffset="9249.947">25753 1964 296 0,'-7'16'112'0,"10"-13"-87"0,4 3 7 0,0-6-5 0,4 3-9 16,3 0 2-16,4-3-5 15,3-3 1-15,7 0-9 16,4-13 7-16,7-3 3 0,-1-15-5 16,5-13-2-16,3-3-5 15,-4-4-2-15,-7 1-1 16,1-13-2-16,-8-12 1 16,-4-13 1-16,-2-16-1 15,-5-2 2-15,-3-17-2 16,-7-2-1-16,-7 12-2 15,-3 3 1-15,-4 28 1 16,0 13 2-16,3 22-1 0,1 22-1 16,-1 18 1-16,4 13-1 15,4 22 4-15,3 16 2 16,3 38 4-16,1 8 1 16,0 26-5-16,-4 25-2 15,0 3-2-15,-4 4 1 16,1 8-2-16,3-27-1 15,0-17 1-15,3-21-1 16,8-13-11-16,-4-18-3 16,0-20-37-16,0-11-17 15,-7-14-39-15,0-12-18 16,-3-19 7 0</inkml:trace>
  <inkml:trace contextRef="#ctx0" brushRef="#br0" timeOffset="9457.588">25756 1218 288 0,'-38'-7'107'0,"38"7"-83"0,7 7 10 16,3-7 0-16,11 9-2 15,18-9 4-15,32 3-14 16,20 3-5-16,5 1-10 15,13 2-5-15,4 1-1 0,-7-1-48 16,-18 3-18-16,-7 7-88 16</inkml:trace>
  <inkml:trace contextRef="#ctx0" brushRef="#br0" timeOffset="9716.514">26825 1174 324 0,'-10'-7'123'0,"13"4"-95"0,4-3 9 0,0 6-2 0,11 0-20 16,10-9-6-16,11 9-5 15,3 9-4-15,4-9 1 16,-7 16-70-16,-4 12-30 0,-14-3-41 16</inkml:trace>
  <inkml:trace contextRef="#ctx0" brushRef="#br0" timeOffset="9865.655">26783 1660 324 0,'-11'9'123'0,"22"-3"-95"0,10-6-2 16,0-6-7-16,22-3-12 16,13-1-2-16,8 1-44 0,-5-1-19 15,-6 1-77-15,7 6-33 16</inkml:trace>
  <inkml:trace contextRef="#ctx0" brushRef="#br0" timeOffset="10523.488">27626 1675 136 0,'7'10'52'0,"0"-7"-41"0,0-3 20 16,-3 0 5-16,3 0-5 16,0 0 2-16,0 6-6 0,0-3 1 15,-4-3-16-15,5 7 2 0,-1-4 2 16,0-3 3-16,3 0 1 16,4-3 0-1,0-7 0-15,8-5-3 0,2-7 2 16,8-7-10-16,3-5-3 15,8-26 2-15,-1-12 5 16,-3-6-7-16,0-13-3 16,-8-6-2-16,-2-19-1 15,-8 3 0-15,-11 0 2 16,-6-3-1-16,-8 3 2 16,-3 25 0-16,-3 16 1 15,-1 28 2-15,-3 19 1 16,0 35-1-16,0 24-1 15,3 19 3-15,4 35 3 0,4 25-2 16,3 9 0-16,0 35-5 16,3-13-3-16,4-9 0 15,4 0-1-15,-1-16-9 16,1-22-4-16,0-31-33 16,-1-16-15-16,1-28-103 15</inkml:trace>
  <inkml:trace contextRef="#ctx0" brushRef="#br0" timeOffset="10689.756">27788 1020 312 0,'11'22'118'0,"14"-3"-92"0,28 6-3 0,-25-16-8 15,21 4-11-15,8 9-3 16,-1 6-55-16,0 0-24 15,1 16-45-15,-4-3-16 16</inkml:trace>
  <inkml:trace contextRef="#ctx0" brushRef="#br0" timeOffset="10988.88">28466 1428 316 0,'-22'0'121'16,"15"9"-95"-16,-7 19 7 0,7-12-5 0,0 0-14 16,4 12-3-16,6-3 2 15,11 3 4-15,11 0-9 16,10-3 9-16,4-9 5 0,0-6 0 16,3-17-1-16,1-2 2 15,-5-10 0-15,-2 0-8 16,-8-12-2-16,-10 0-9 15,-11-4-3-15,-7-6-21 16,-4 13-7-16,1 0-24 16,-1 18-7-16,0 7-14 15,1 6-5-15,3 13-64 16</inkml:trace>
  <inkml:trace contextRef="#ctx0" brushRef="#br0" timeOffset="11200.211">28928 1613 272 0,'42'6'104'0,"-28"-6"-81"0,7-3 34 0,-10 0 10 16,0-7-13-16,-1-5-4 16,1-4-20-16,-4-6-6 15,-4-4-14-15,1-11-4 0,-4-7 0 16,3 6-5-16,1 3-1 16,3 1-2-16,0 8-2 15,4 17-2-15,3-4 1 16,3 7-15-16,5 6-6 15,6 3-42-15,7 3-17 0,4 13-72 16</inkml:trace>
  <inkml:trace contextRef="#ctx0" brushRef="#br0" timeOffset="11543.914">29644 522 304 0,'-4'-13'112'0,"4"13"-87"0,4 9 20 0,-1-5 1 16,1 11-4-16,0 4 1 15,-1 12-17-15,-3 20-7 16,0 21-12-16,0 9-3 0,-7 7 0 16,-4 9-2-16,1 13 1 15,-4-3-9-15,-4-17-3 16,0-5-17-16,8-16-9 16,3-9-8-16,3-16-1 15,4-13-49-15,7-9-19 16,4-10-4-1</inkml:trace>
  <inkml:trace contextRef="#ctx0" brushRef="#br0" timeOffset="11817.131">30011 1114 308 0,'-7'10'115'0,"7"-1"-89"0,-14 7 16 16,3-7 2-16,-10 0-13 15,-11 10-3-15,-10 6-8 16,-4 0 0-16,4 4-11 16,-1-1-3-16,4 3 0 0,4-6-3 15,11 10-2-15,9-20-3 16,12 14 1-16,-1-10-1 0,26-4 0 16,9 4-11-1,12-10-5-15,6 1-28 16,0-4-12-16,-3-6-74 15,0-6-56-15,-4-4 72 16</inkml:trace>
  <inkml:trace contextRef="#ctx0" brushRef="#br0" timeOffset="12085.814">30155 1481 288 0,'15'9'110'0,"-1"-9"-86"0,10 4 9 0,-10-4-3 15,4-4-3-15,0-2 1 16,-4-3 2-16,-7-4 1 0,-11-12-16 16,-6 6 4-16,-8 7 2 0,-3 5-5 15,-4 7-1-15,-3 16-9 16,3 6-4 0,-3-3-1-16,11 6 1 0,6 0-3 15,7 3 0-15,11 1-1 16,8 2-2-16,2-9-22 15,11 0-7-15,1-3-35 16,6-16-14-16,4 6-71 16</inkml:trace>
  <inkml:trace contextRef="#ctx0" brushRef="#br0" timeOffset="12324.585">30536 1544 296 0,'-17'15'110'0,"24"-2"-86"0,3 18 29 0,1-21 8 16,7 5-12-16,3 4-4 16,11 9-8-16,3 13-1 15,0-3-20-15,-7 3 11 0,-14 6 5 16,-17 3-3-16,-11-6-2 16,-4 3-15-16,-6 3-8 15,-1-3-5-15,-3-6-2 16,-1-1-38-16,1-11-15 15,0-1-54-15,3-3-20 16,-3-9-46 0</inkml:trace>
  <inkml:trace contextRef="#ctx0" brushRef="#br0" timeOffset="13184.223">25802 2469 300 0,'11'-41'112'0,"-4"25"-87"0,0 4 15 0,-4 12 27 15,4 0-15 1,1 25-10-16,-1-3-9 16,-4 53-19-16,-3 47 0 0,0 10 2 15,-3 12-4-15,-4-9 1 16,-1-13 1-16,5-25 1 16,3-18-2-16,3-23 0 15,8-15-3-15,7-22 1 16,10-16-4-16,14-16 1 15,11-15-3-15,4-22 0 16,-4 0-6-16,-8 6 1 16,-6 6-2-16,-7 20 0 15,-7 8 2-15,-8 10 2 0,-3 19-1 16,-3 15-1-16,0-5-17 16,3 5-6-16,3 1-27 15,4-7-10-15,11-6-32 16,0-3-15-16,3-7-55 15</inkml:trace>
  <inkml:trace contextRef="#ctx0" brushRef="#br0" timeOffset="13422.621">26776 2782 368 0,'-21'0'137'0,"24"3"-106"0,1 4 8 0,3-4-1 16,3 3-15-16,8-3-4 16,14 3-10-16,10 4-6 15,7-4-2-15,-3 4-37 0,-3 8-13 16,-12-8-125-1</inkml:trace>
  <inkml:trace contextRef="#ctx0" brushRef="#br0" timeOffset="13587.889">26765 3143 312 0,'0'0'118'0,"14"-10"-92"0,11 1 17 0,-4 6 3 0,15-7-16 16,9 1-3-16,5 3-20 15,-1-4-8-15,-3 10-1 16,0-9-46-16,0 6-20 0,3 0-84 16</inkml:trace>
  <inkml:trace contextRef="#ctx0" brushRef="#br0" timeOffset="14126.719">27877 2431 256 0,'-4'-72'96'0,"4"15"-75"0,7-21 14 0,0 44 3 15,4-1-2-15,-1-3 0 0,4 4 0 16,4 12 0-16,7 6-19 16,-1 23 10-16,1 15 3 0,-4 43-9 15,-7 20-4-15,-7 12-6 16,-10 29-2-16,-8 2-5 15,-3-5-1-15,4-7 3 16,3-4 3-16,3-17 0 16,4-20 2-16,7-19-4 15,11-15 1-15,6-22-3 16,8-19 0-16,0-6-3 16,3-10 1-16,4-3-4 15,3 0 0-15,4 4 1 16,-3 2 0-16,-8 4-3 15,-3 9 0-15,-4 9 2 0,-4 10 0 16,1 3-6-16,0 0 0 16,0 0-39-16,-1 0-14 15,4-13-34-15,1 0-11 16,2-9-50 0</inkml:trace>
  <inkml:trace contextRef="#ctx0" brushRef="#br0" timeOffset="14518.216">29108 2826 344 0,'-18'6'129'0,"4"7"-100"0,-14 3 9 0,14-7-1 0,-8 10-14 16,-6-3-4-16,-4 5-8 15,1 5-5-15,3 2-3 16,3 3-3-16,11-9 1 0,7 3 3 16,10-6 2-16,11-3 0 15,15-7 1-15,-1-6 2 16,0-6 5-16,0-3 7 16,-3-7 7-16,-4-2-4 15,-3 2-2-15,-4-3-6 16,-4 7 0-16,-3 3-7 15,-3 3-1-15,-4 3-4 16,3 3-3-16,1 3-5 0,3 6 0 16,0 4-16-16,4 0-6 15,-1 3-38 1,1-1-16-16,3 4-108 16,4 0-55-16,3 0 118 15</inkml:trace>
  <inkml:trace contextRef="#ctx0" brushRef="#br0" timeOffset="14906.872">29404 3115 336 0,'-14'-22'126'0,"10"12"-98"0,-3-2 21 0,4 5 4 0,3-8-20 16,0-1-4-16,3 4-11 15,4-10-3-15,4 3-9 16,3 0 3-16,0 3 3 0,0 4 0 15,0-1 3-15,1 10-6 16,-5 6-1-16,1 3-2 16,-4 4-1-16,0 2-3 15,0 1-2-15,3 3-2 16,5-7-1-16,2 4 2 16,8-1 2-16,0-9-2 15,3 4-2-15,4-7 4 16,3 3 3-16,0 0 3 15,-3 3 3-15,-4 3-5 0,-7 4-1 16,-3 3-2-16,-4-1 1 16,0 10-2-16,0-3-1 15,0-3-8-15,0-3-3 16,1 3-23-16,-1-10-8 16,-4 7-31-16,1 3-11 15,-8-4-88 1</inkml:trace>
  <inkml:trace contextRef="#ctx0" brushRef="#br0" timeOffset="29574.076">31478 788 192 0,'18'-56'71'0,"-11"34"-55"0,0-3 13 16,0 6 4-16,0 6-4 15,-3-6 1-15,-1 1-2 16,1-1 2-16,-1 9-16 15,1-2 1-15,-1 9-1 0,1 12 6 16,-1 7 4-16,-3 21-10 16,0 23-3-16,-3 18-5 15,-4 10-1-15,-4 9-3 0,-3 7-2 16,0 2 3 0,0-11 0-16,3-17 1 0,-3-9 2 15,0-13-3-15,0-6 0 16,0-6 1-16,3-9 0 15,-3-10-2-15,4-3-2 16,-1-6 5-16,4-4 1 16,3-2 0-16,1-1-1 15,-1-3-3-15,4-3 1 16,0-3-2-16,0 0-1 16,0 0 1-16,0 0-1 15,0 0-3-15,0 0 2 16,0 0-6-16,-3 0-3 15,3 0-47-15,0 0-20 0,0 0-78 16</inkml:trace>
  <inkml:trace contextRef="#ctx0" brushRef="#br0" timeOffset="30221.746">32043 653 260 0,'7'-31'96'0,"-4"25"-75"0,1-1 8 0,-4 7-3 16,3 7-1-16,1-1 2 15,-4 16-8-15,0 12-1 16,0 16-11-16,0 19 0 0,-4 4 3 16,-6-1-2-16,-4 9 1 15,-4 10-1-15,-3-3 0 16,0-19 0-16,0-6 0 16,3-10 0-16,4-12 2 15,3-7-3-15,4-12 1 16,4 0-1-16,3-13 1 15,0 1-2-15,0-10 1 16,3-10-2-16,1-5 0 16,-1-13-3-16,4-26 1 0,0 4-4 15,4 6 0-15,3 0 1 16,0 7 2-16,4 5-3 16,3 7 0-16,4 6-1 15,6 1 0-15,12 11 0 16,6 7 0-16,4 7 0 15,0 8-2-15,-7 14 3 16,-7 5 2-16,-11 4 0 16,-7-1 2-16,-7 4 2 15,-10 0 4-15,-11-16 2 16,-15 3 1-16,-13-3-4 16,-11-6-3-16,-3-6-2 0,-4-1-3 15,-3 1-2-15,-8 2 1 16,-3-5-1-16,7 5 0 15,11-5-29 1,10 2-12-16,21 1-77 0,22-4-33 16,13 4 14-1</inkml:trace>
  <inkml:trace contextRef="#ctx0" brushRef="#br0" timeOffset="30640.201">32833 1142 328 0,'-3'-18'123'0,"-1"14"-95"0,-7 1-4 16,4 0-6-16,-7 3-14 16,-7-6-2-16,-7 6-1 15,-4 6-1-15,4 0 0 16,0 7-3-16,6 3 2 0,8 9-4 16,7 3 1-16,11 0 4 0,6 7 4 15,12 2 1-15,2 4 0 16,-6 3 10-16,-4-3 5 15,-10 3 1-15,-11-7-1 16,-11 7-6-16,-14 6-4 16,-3-6-5-16,-4-3-4 15,-7 6-22-15,-3-13-9 16,3-8-40-16,4-8-15 16,6-2-55-1</inkml:trace>
  <inkml:trace contextRef="#ctx0" brushRef="#br0" timeOffset="31540.421">30921 2516 268 0,'11'-29'101'0,"-4"11"-78"0,7-4 13 0,-7 12 0 16,0 1-6-16,0 0 8 16,0 15-12-1,-4 9-14-15,1 14 2 0,0 8 1 16,-4 23-3-16,0 12-2 15,-4 6-3-15,0 1-2 16,1-1-3-16,-1 10-2 16,4-3 1-16,0-7-1 15,4-9 0-15,-1-13 2 0,1-9-17 16,0-9-6-16,-1-16-26 16,1-3-9-16,-4-3-29 15,-4-10-11-15,1-16-17 16</inkml:trace>
  <inkml:trace contextRef="#ctx0" brushRef="#br0" timeOffset="32141.267">31288 2437 240 0,'0'-6'90'0,"7"0"-70"0,11-4 10 16,-8 4 2-16,4-3-5 16,0-1 4-16,0-5-6 0,1 8-3 15,-5 14-12-15,4 18-2 0,-7 6 2 16,-3 16 0-16,-4 31 2 16,3 10-6-16,1-3-2 15,-1 6 2-15,1-6 3 16,0-1-2-16,-1-5-2 15,-3-14 2-15,-3-11 2 16,-5-20-2-16,-2-6 1 16,-8-3 1-16,1-21 2 15,-1-8-5-15,4-11-4 0,0-7-1 16,3-6-1-16,4-4 2 16,7-8 1-16,7-1-4 15,7-6-1-15,11-7-2 16,3 4 3-1,7 6 0-15,1 4 1 0,3 15-3 16,3 12 2-16,11 16 1 16,3 16 2-16,1 0-1 15,-4 15-1-15,-4-9 1 16,-7 4 1-16,-10 5-1 16,-7 1 2-16,-8-7 0 15,-10 0 1-15,-14 0 2 16,-17 0 3-16,-15-3-4 0,-10-3-3 15,-4-3 1-15,0-6 0 16,-4 6-4-16,1-13-1 16,3 3-13-16,11 1-2 15,6-1-16-15,15 0-7 16,14-5-20-16,11 2-8 16,3-3-78-1</inkml:trace>
  <inkml:trace contextRef="#ctx0" brushRef="#br0" timeOffset="32711.742">32452 2707 312 0,'-11'-25'118'0,"1"22"-92"0,-15-7 4 0,11 10-3 16,-14 3-16-16,-7 7-1 16,-1 6-6-16,5 6-3 15,6 3 0-15,11 0-4 0,7 0 0 16,10 0-1-16,11 0 3 15,7 9 4-15,8-2 3 16,2 2 11-16,-2 1 4 16,-5 12 0-16,-6 0-1 15,-7 0 3-15,-15 0 0 16,-10-3-10-16,-11-7-3 0,-14-5-4 16,-3-4-1-16,-4-9-6 15,0 0 1-15,1-4-20 16,-1-2-7-1,7 3-17-15,7-7-7 0,7 0-13 16,11-2-5-16,4-4-64 16</inkml:trace>
  <inkml:trace contextRef="#ctx0" brushRef="#br0" timeOffset="36225.821">19636 5570 244 0,'-4'-35'90'0,"8"23"-70"0,-1-1 15 0,1 4 2 15,-1-1-8-15,1 1 0 16,-1 3-7-16,1-1-2 15,-4 7-11-15,0 10 10 0,0 18 4 16,-4 28-5-16,-3 23 0 16,0 18-9-16,-3 32-3 0,-1 5-3 15,0 11-3-15,4 8 3 16,0-12 0-16,0-6-1 16,0 0 1-16,0-10-4 15,0-18 0 1,4-19 3-16,3-16 3 0,0-16-11 15,0-15-3-15,3-10-23 16,1-12-6-16,-1-12-23 16,1-14-7-16,-1-12-69 15</inkml:trace>
  <inkml:trace contextRef="#ctx0" brushRef="#br0" timeOffset="36615.338">20055 5570 192 0,'15'-54'74'0,"-5"32"-58"0,1-3 18 0,-4 13 4 15,0 2-3-15,-4 1 4 16,-3 18-12-16,-3 10-7 15,-4 25-11-15,-7 25-4 0,-8 6 1 16,-2 4 6-16,-8 9 2 16,7 12-5-16,4-9-1 0,4-13 0 15,6-12 2-15,11-13-1 16,7-9 0-16,7-9-5 16,7-7-1-16,4-9 1 15,3 0 2-15,7-10-5 16,8-6-1-16,3 0 0 15,7-3 2-15,0-3-1 16,-4 3-1-16,-3-3-32 16,-7 0-14-16,-8-3-26 15,-2 2-7-15,-8-2-42 16</inkml:trace>
  <inkml:trace contextRef="#ctx0" brushRef="#br0" timeOffset="36945.316">20578 5350 316 0,'-4'-25'118'0,"4"19"-92"0,0 6 4 0,4 3-3 15,-1 10-5-15,-3 8 4 16,0 17-3-16,-3 31-2 16,-5 22-11-16,-2 25-4 0,-4 28-2 0,0 16 0 15,-4 19 0-15,0-7-2 16,4-5-2-16,4 5 1 16,6-22 1-16,4-21-12 15,0-22-6 1,7-16-27-16,4-19-12 0,3-10-64 15,7-15-65 1,7-12 59-16</inkml:trace>
  <inkml:trace contextRef="#ctx0" brushRef="#br0" timeOffset="37666.408">20870 6930 228 0,'-3'0'88'0,"3"4"-69"0,0 2 4 15,3-3-2-15,1 3-2 16,3-3 3-16,4 7 1 15,6-1 3-15,4 1-14 16,4-4 0-16,3-3 1 0,0-3-5 16,1-3 0-16,-1-3 2 15,4-4 1-15,-1-2-5 16,1-7-2-16,3-12 4 16,1-13 5-16,6-28-5 15,4-10 0-15,-4-12-6 16,-3-19-2-16,-4-16 0 15,-3-2 2-15,-7-17-1 16,-8-2 2-16,-6-1-4 0,-7 17 0 16,-4 8 1-16,-8 29 0 15,1 28 6-15,0 13 6 16,-3 34-4-16,-1 25 0 16,1 3 0-16,-5 41 2 15,5 35-3-15,3 24 1 16,0 29-5-16,3 28 0 15,4 10-1-15,4 18-2 16,3-19 1-16,3-18 1 16,5-10-1-16,-1-25-1 15,0-22 1-15,0-18 1 0,0-23-10 16,0-18-2-16,-3-19-24 16,-1-22-10-16,1-16-46 15,-1-6-17 1,-3-22-28-16</inkml:trace>
  <inkml:trace contextRef="#ctx0" brushRef="#br0" timeOffset="37923.563">21036 6006 304 0,'-14'3'112'0,"18"3"-87"0,3 3 11 0,3-6-2 16,8 4-6-16,14-4 3 16,21 0-13-16,21 0-5 15,7-3-8-15,10 0-4 0,12 0 2 16,-4 0-2-16,-11 3 2 16,-11-3-26-16,-13-3-10 15,-8 0-62-15,1 3-29 16,-4 0-1-1</inkml:trace>
  <inkml:trace contextRef="#ctx0" brushRef="#br0" timeOffset="39440.772">22550 6303 236 0,'-7'-6'90'0,"7"3"-70"0,0 0 6 16,0 3-1-16,0 0-5 16,7 0 3-16,7 0-2 15,7 0 2-15,14-3-13 16,15-4 1-16,2-2 2 0,8-4-1 15,4 4 1-15,14 0-7 16,6-1-4-16,1 4-1 0,-8 6 1 16,-10 0-3-16,-7 3-2 15,-7 3 4-15,-7 1 1 16,-7-4 2-16,-7 0 0 16,-4 0-5-16,-7-3 1 15,-3 0-9-15,-4 0-4 16,-7 0-35-16,-7 0-14 15,-4 0-72 1</inkml:trace>
  <inkml:trace contextRef="#ctx0" brushRef="#br0" timeOffset="39783.689">23054 5545 264 0,'4'-19'99'0,"3"19"-77"0,3 0 4 15,1 0 0-15,-1 9-4 16,4 10 4-16,1 22-8 15,-1 9 0-15,0 3-11 16,-4 19 0-16,-6 22 3 0,-4 16-4 16,-4-3-1-16,1 3-2 15,-1 12 0-15,1-9-4 0,3-16 0 16,3-16-19-16,4-5-7 16,4-20-35-16,3-9-12 15,0-6-50 1</inkml:trace>
  <inkml:trace contextRef="#ctx0" brushRef="#br0" timeOffset="40564.015">24056 5984 228 0,'-18'-13'85'0,"15"0"-66"0,-1 4 5 0,8 0 1 16,-1-1-5-16,1 1 0 15,6-4 1-15,8-9-1 16,10-3-11-16,11-3 3 0,7 6 2 0,7-3 1 15,7 12 1-15,17 10-4 16,15 13-2-16,-4 12 0 16,-10 9 4-16,-15 25-4 15,-13 13 2-15,-15 7 2 16,-10-1 1-16,-18-3-4 16,-18-6-1-16,-20 3-4 15,-19 3-1-15,-10 0-6 16,0-9 1-16,0-10 0 15,-3 0 2-15,3-15-1 16,3-7 2-16,4-9-4 16,11-6-2-16,7-3 2 15,7-4 2-15,10 0-2 0,7-2-2 16,11-1-1-16,11 0 3 16,3 1 0-16,7-4 1 15,4-3-11-15,3 0-3 16,0-7-37-16,4-2-17 15,0-4-88 1</inkml:trace>
  <inkml:trace contextRef="#ctx0" brushRef="#br0" timeOffset="41707.391">24201 6749 172 0,'-7'9'66'0,"7"-9"-52"0,3 0 12 0,-3 0 1 16,0 0 2-16,0 0 2 15,4-3 1-15,-1 0 2 16,1 0-18-16,-1-1 2 0,1 1 2 15,-4 3-5-15,3 0 2 16,1 3-1-16,3 1 2 0,0-1-4 16,3 0 2-16,5 3-3 15,2-3 2-15,4 0-2 16,1-3 2-16,2 4-4 16,4-4-1-16,11-4-6 15,11-2-1-15,10 0 1 16,3 0 0-16,1-1-2 15,-8 4-2-15,-3 3 1 16,0 3 1-16,-4 0-1 16,-3 1-1-16,-7-1 1 15,-4 0-1-15,-3 0 0 16,-4-3 2-16,0 0-1 16,4-3 2-16,-7-3-2 0,-4-1-1 15,0 1 1 1,-7 0-1-16,0 3-29 0,-7-4-10 15,1 7-36-15,-8 0-15 16,0 0-58 0</inkml:trace>
  <inkml:trace contextRef="#ctx0" brushRef="#br0" timeOffset="42125.696">25425 5736 272 0,'-4'-57'104'0,"8"35"-81"0,3-15 12 16,0 24-2-16,0 1-9 15,0 2-2-15,0 10 7 16,-3 13 4-16,-4 18-17 16,0 10 4-16,-4 15 1 0,0 4-5 0,-3 37 1 15,4 4-10-15,-1-1-2 16,4-3-1-16,0 10 0 15,4-1-5-15,3-12-1 16,0-15-2-16,4-4 0 16,-1-19-30-16,1-9-15 15,-4-12-41-15,7-4-104 32</inkml:trace>
  <inkml:trace contextRef="#ctx0" brushRef="#br0" timeOffset="43702.272">25788 5795 212 0,'7'-75'79'0,"0"31"-61"0,7-12 10 0,-7 34 3 16,4-3-4-16,0 6 4 16,3 0-4-16,0 10-2 15,3 9-13-15,1 9 8 0,0 29 6 0,-1 18-1 16,1 4 3-16,0 18-10 16,-4 23-3-1,-4 8-2-15,1-12-1 0,-8-2-2 16,-6-5 1-16,-4-5 0 15,-4 3 3-15,-3-19 2 16,0-10-1-16,3-15-1 16,4-9-1-16,4-16-3 15,3-19 1-15,7-22-4 16,11-19-2-16,10 6-5 16,11-5 0-16,3-4-2 15,0 0 0-15,1 13 4 16,-5 9 1-16,-2 6-1 0,-1 13 1 15,-3 6 0-15,3 6 1 16,4 4 0-16,-8 6 2 16,-6 0-3-16,-4-1 0 15,-3 11 1-15,-7-1 0 16,-4 3-2-16,-4-3 1 16,1-3-2-16,-4-3-1 15,3-3-26-15,1 0-10 16,3-10-20-16,7-5-5 15,4-11-42-15,-1-2-17 16,1-7-29 0</inkml:trace>
  <inkml:trace contextRef="#ctx0" brushRef="#br0" timeOffset="44601.549">27030 5955 228 0,'-18'-6'88'0,"15"6"-69"0,3 0 11 0,0 0 1 15,7 0-4-15,3 0 2 16,4 0-3-16,4 0-1 16,3 0-14-16,4-3 2 0,0 3 1 15,-1 0 1-15,1-6 4 16,3 6-5-16,4 0 0 16,10-3-6-16,15-4 0 0,6 7-5 15,1 0-2-15,-4 0 0 16,-7 0 1-16,-4 0-1 15,-10 7-1-15,-7-4-30 16,-8-3-13-16,-6 6-22 16,-7-3-10-16,-8 6-58 15</inkml:trace>
  <inkml:trace contextRef="#ctx0" brushRef="#br0" timeOffset="44859.807">27136 6303 280 0,'-14'4'107'0,"17"2"-83"0,4-3 4 0,0-3-2 15,4 0-2-15,3 0 5 16,7 0-11-16,7 0-5 15,11-3-8-15,10-3-4 0,4 6 0 16,0 0-1-16,-7 0 0 16,-3 6-47-16,-8-3-18 15,-7-3-75 1</inkml:trace>
  <inkml:trace contextRef="#ctx0" brushRef="#br0" timeOffset="47109.486">28402 5708 200 0,'-25'-32'74'0,"15"17"-58"0,-4-7 12 0,10 12 2 16,1 1-5-16,-1-1 0 16,1 1-5-16,-1 0-2 15,4-1-10-15,7 1 4 0,7-4 3 16,7-2 2-16,8 5-1 16,9-2-2-16,8-1 1 15,4 1-2-15,6-1 2 16,11 0-6-16,7 7-1 15,4 3-2-15,0 6 1 16,-15 10 0-16,-7 12 3 0,-10 12-1 16,-7 14 2-16,-11 2-2 15,-10 7 2 1,-11-4-2-16,-10 4 2 0,-15 8-4 16,-17 8-2-16,-15-1-2 15,-10-6 0-15,0-6-2 16,-3-10-1-16,3-6 1 15,0-12-1-15,7-1 0 16,7-9 0-16,11-6 0 16,10-7 0-16,14-2-3 15,11-1 2-15,15-2-1 16,9-4-2-16,12 0 3 0,16-3 2 16,19-3 2-16,7 3 3 15,3 0-3-15,-14 0-2 16,-4-3 2-16,-3-4 2 15,0 1-4-15,-7 0-1 16,-3-4-22-16,-8 4-10 16,-10 0-31-16,-11-1-12 15,-11 7-84 1</inkml:trace>
  <inkml:trace contextRef="#ctx0" brushRef="#br0" timeOffset="47543.979">29704 5429 284 0,'3'-19'107'0,"1"19"-83"0,-4 9 19 16,0-9 3-16,-4 16-15 16,1 3-6-16,-8 9-8 15,1 10-3-15,-1 5-8 0,-3 4-2 0,3-3 2 16,1 0-1-16,3-6 2 15,3-1-2-15,8-5 0 16,3-4-3-16,3-6 1 16,5-3-2-16,9 0-1 15,8-7 1-15,3-2 1 16,1-4-1-16,-5 0 2 16,-2-3-37-16,-5-3-17 15,-3 7-82 1,-6-4-70-16,-8 6 74 15</inkml:trace>
  <inkml:trace contextRef="#ctx0" brushRef="#br0" timeOffset="47829.226">30095 5504 244 0,'-14'-28'90'0,"11"21"-70"0,-1 4 19 16,4 3 5-16,4 0-12 15,-4 3-3-15,0 10-11 16,0 12-1-16,-7 19-10 16,-4 15 0-16,-6 1 0 0,-5 9-3 15,-2-3-3-15,-5 22 4 16,5-4 1-16,3-8-2 0,7-7-3 16,6-13-3-16,5-9 1 15,6-6-1-15,5-10-2 16,2-12-33-16,4 0-12 15,4-13-80 1,-1-12-49-16,1-13 76 16</inkml:trace>
  <inkml:trace contextRef="#ctx0" brushRef="#br0" timeOffset="48309.733">30600 5523 316 0,'-4'-10'118'0,"4"7"-92"0,-3 3 17 0,3 0 1 0,-4 3-18 16,-3 4-4-16,-3-1-13 15,-8 9-4-15,-10 4-3 16,-7 6-2-16,-4 4 3 0,0-1-4 16,7-3 0-16,4-3-1 15,7 3 0-15,10-6 0 16,8-4 0-16,10 1 4 15,10-3 1-15,12-4-6 16,2-3 0-16,8 4-1 16,0-1 2-16,0 4 1 15,0 2 3-15,3 4-3 16,0 6 0-16,-3 3 1 16,-4 7 2-16,-6 6 8 15,-8 3 3-15,-11-4 5 0,-6-2 1 16,-11-7 3-16,-7-2 1 15,-7-7-8-15,-4-7-2 16,-7-2-9-16,-3-1-3 16,-11-5 1-16,-10-1 3 15,-4-6-4-15,3 0-3 16,8-6-2-16,6-4 3 16,12 1-31-16,6-4-11 15,7-2-16-15,8 2-6 16,6-6-22-16,15 0-7 15,3 4-29 1</inkml:trace>
  <inkml:trace contextRef="#ctx0" brushRef="#br0" timeOffset="48549.779">30487 5454 336 0,'-11'-7'126'0,"15"-2"-98"0,14 9 6 16,-4-3-4-16,7-3-10 16,7 2 0-16,11-2-9 15,21 6-2-15,10 0-5 16,5 0-3-16,-8 6 2 0,-4-2-2 16,1 5-1-16,-1-3-21 15,1 4-11-15,-8-4-44 0,-3 0-18 16,-11 0-42-1</inkml:trace>
  <inkml:trace contextRef="#ctx0" brushRef="#br0" timeOffset="70453.727">22151 10057 188 0,'-7'9'71'0,"7"-9"-55"0,0 0 4 15,0 0-2-15,0 0-7 16,0 0-1-16,3 0-2 15,4 0 2-15,1 0-5 16,-1 6 4-16,0-3 1 0,0-3 1 16,0 7 1-16,0-4 0 0,0-3 0 15,3 0-2-15,1 0-1 16,3 0-1-16,0-10 0 16,4 1 0-16,3-4 2 15,0-5-1 1,0-4 2-16,1-3-4 0,2-4 1 15,1-2-1-15,0-10 1 16,-1-6-2-16,1-12-1 16,3-23-1-16,4 1 0 15,3-1 0-15,-3-6 0 16,-4-15-2-16,0-7 1 16,-3 3 0-16,-4 1 1 15,-3-16-2-15,-4 2-2 16,-3 14-2-16,-1 12 1 15,-3 3 1-15,-3 6 2 0,-4 7-1 16,-4 6-1-16,1 12 3 16,-4 10 2-16,0 6 2 15,0 10 1-15,0 8 0 16,-4 8 0-16,-3 18-4 16,0 18-3-16,-4 26 2 15,0 16 2-15,1 15 4 16,3 38 2-16,7 9-5 15,3 29-2-15,15 6-2 16,10-4-2-16,11 7-2 16,6-12 1-16,5-23 5 0,-1-12 2 15,0-19-2-15,-6-3-1 16,-5-13-1-16,-2-15 1 16,-5-4-2-16,-6-11 2 15,-4-14-7-15,-3-12-1 16,-1 0-31-16,-3-16-14 15,0-9-23-15,0-13-9 16,4-2-55 0</inkml:trace>
  <inkml:trace contextRef="#ctx0" brushRef="#br0" timeOffset="70768.842">22123 8890 316 0,'-32'10'121'0,"28"-4"-95"0,11 6 9 15,4-5-1-15,14 2-11 16,17 0 1-16,18 1-9 15,7-7-2-15,21-6-7 16,22-3-6-16,3 2-1 0,-8-2 3 16,8 3 3-16,0-3-4 15,-7 3-3-15,-11-4-35 0,-7-5-15 16,4-4-28-16,3-3-11 16,-6 1-30-1</inkml:trace>
  <inkml:trace contextRef="#ctx0" brushRef="#br0" timeOffset="71384.26">24007 8918 264 0,'-18'-3'99'0,"14"-3"-77"0,1-3 13 0,3 9 1 15,3-4-13-15,4-2 0 16,8-3-3-16,13-4 2 15,14 1-12-15,11-1 1 0,11 1 0 16,3-1-6-16,10 1-1 0,8-1-2 16,-4 10-2-16,-7 3-10 15,-14 3-4-15,-14 13-57 16,-14 2-25-16,-25 11-39 16</inkml:trace>
  <inkml:trace contextRef="#ctx0" brushRef="#br0" timeOffset="71581.649">23999 9342 316 0,'-24'9'118'0,"34"-15"-92"0,29-7 4 0,-11 4-3 16,29-4-14-16,10-2-2 15,7-4-6 1,14 3-4-16,11 7 0 15,-7 2-19-15,-11 7-8 0,-7 4-46 0,0-1-21 16,-7-3-24 0</inkml:trace>
  <inkml:trace contextRef="#ctx0" brushRef="#br0" timeOffset="72134.782">25389 8341 260 0,'-21'-18'99'0,"18"5"-77"0,3-6 7 16,7 10-3-16,3-10-3 16,8 0 1-16,17 0 0 15,15-6 0-15,13 7-13 16,4 8 0-16,4 16 0 0,10 13 0 16,0 13 3-16,-3 8-1 0,-15 26 2 15,-13 19-2-15,-22-1 2 16,-21 1-4-16,-21 6-1 15,-22 9-6-15,-6 1-3 16,-11-7 4-16,-21-10 1 16,-14 4-2-16,0 6-1 15,10-3-1-15,8-6-2 16,10-13-2-16,17-9 1 16,15-13 3-16,21-9 1 15,14-16 7-15,28-13 6 16,32-5-4-16,14-14 1 15,18 7-4-15,21-9 2 16,0-1-6-16,4 4-3 0,10-6-4 16,-4-4-1-16,-6-6-34 15,-8 0-15-15,-7-6-28 16,-13 6-13-16,-22 0-69 16</inkml:trace>
  <inkml:trace contextRef="#ctx0" brushRef="#br0" timeOffset="72675.026">27153 7739 336 0,'14'-59'126'0,"-7"56"-98"0,8 22 12 0,-8-1-2 16,3 20-12-16,4 31-3 15,-7 44-9-15,-7 31-4 16,-10 38-5-16,-8 12-4 0,-3 7 0 16,-4-22 16-16,1-7 9 0,-1-21 0 15,4-32 2-15,7-22-7 16,7-25-1-16,10-22-7 16,11-21-3-16,11-26-1 15,10-22-1-15,8-16-4 16,13-9-3-16,22 4 0 15,3-1 1-15,0 6-3 16,-7 14 0-16,4 14 3 16,-4 14 1-16,-7 11 1 15,-7 23 0-15,-7 16-2 16,-11 2-2-16,-7-2-8 16,-10-10-3-16,-4-7-29 15,-3-5-14-15,-1-10-38 0,-3-6-15 16,-7-10-69-1</inkml:trace>
  <inkml:trace contextRef="#ctx0" brushRef="#br0" timeOffset="75077.208">20511 11599 272 0,'3'-37'101'0,"1"15"-78"0,-1-10 15 15,1 17 2-15,3 2-5 16,0-3 2-16,0 10-9 15,0 6-3-15,0 6-14 16,3 23 4-16,1 8 3 0,0 10-8 0,-1 13-1 16,-3 28-5-16,0 3-1 15,-3 6-1-15,-4 3 1 16,-4 7 0-16,1-1 3 16,-4-12-3-16,0-15-2 15,0-7-5-15,0-19-2 16,3-12-33-16,1-16-11 15,3-12-26-15,0-13-7 16,3-13-57 0</inkml:trace>
  <inkml:trace contextRef="#ctx0" brushRef="#br0" timeOffset="75393.629">20874 11549 244 0,'-4'-28'93'0,"4"18"-72"0,0 1 18 16,0 9 5-16,4 0-10 15,3 9 0-15,-4 1-8 16,1 6-4-16,0 5-12 16,-4 8-4-16,0 2-2 0,-4 13-2 15,4 6-2-15,0 10 1 16,0-1 1-16,7-2-1 15,4-7-1-15,3-9 1 16,3-10 1-16,5-6-3 0,2-9 0 16,1-7 1-16,0-3 2 15,3-6-19-15,0-6-6 16,0-3-43-16,-3-4-20 16,0-6-46-1</inkml:trace>
  <inkml:trace contextRef="#ctx0" brushRef="#br0" timeOffset="75707.764">21255 11427 248 0,'-18'-35'93'0,"15"26"-72"0,-1-7 22 0,4 13 6 0,0 3-17 16,0 0-4-16,7 3-3 16,0 19-1-16,0 16-13 15,-3 9-2-15,-4 19 1 0,-7 28 3 16,0 15 2-16,0 7-6 16,-4 19-1-16,4 0-4 15,4-19-3-15,6-16 0 16,4-18 1-16,4-16-3 15,3-16 0-15,0-9-32 16,4-16-15-16,3-6-119 16</inkml:trace>
  <inkml:trace contextRef="#ctx0" brushRef="#br0" timeOffset="76218.18">21682 11276 228 0,'10'-34'88'0,"1"15"-69"0,-1 0 11 15,-6 16 1-15,0-3-6 16,-4 6 3-16,-4 3-7 16,-7 13-1-16,-6 12-11 0,-4 38 3 0,-1 15 4 15,1 13 5-15,0 32 2 16,7 8-10-16,3 11-5 16,8 8-5-16,10-12 0 15,11-21-2-15,13-17-1 16,12-12 1-16,6-3-1 15,0-13-27-15,1-22-11 16,-4-15-116 0,-4-13-55-16,-3-16 105 15</inkml:trace>
  <inkml:trace contextRef="#ctx0" brushRef="#br0" timeOffset="76833.711">21900 11718 236 0,'-10'-12'88'0,"13"6"-69"0,1-10 13 15,3 6 0-15,0-2-8 0,4-4-2 16,3-3 1-16,3-9 0 15,5 3-12-15,6-6 2 0,4-1 3 16,6 4-8-16,5 6-2 16,-1 10 5-16,0 12 4 15,-3 15-5-15,-7 14-1 16,-7 8-1-16,-8 10 2 16,-10 10-1-16,-14 18 2 15,-10 6-4-15,-12-2-2 16,-9-1-2-16,-1-12-3 0,0 3 1 15,0-6 1-15,0-4 1 16,1-2 1-16,6-7-2 16,7-3-2-16,11-9 7 15,10-7 3-15,15-6-3 16,7-3 1-16,17-9-1 16,25-7 3-16,14-6-5 15,4-3-1-15,-4-4 0 16,3-5 2-16,1-4-32 15,0 1-12-15,-8 2-60 16,-10 4-25-16,-18-1-33 16</inkml:trace>
  <inkml:trace contextRef="#ctx0" brushRef="#br0" timeOffset="77404.162">22835 11336 296 0,'25'-60'110'0,"-11"45"-86"0,4-4 11 15,-11 19-1-15,3 0-8 16,1 9 2-16,-4 26-10 15,0 24-3-15,-3 23-8 16,-4 15-1-16,-7 25 4 0,0-6-2 16,-4-3 3-16,4-19 3 15,0-12 1-15,0-13 0 16,3-19 4-16,8-22-7 16,6-15-2-1,4-13-1-15,4-10-5 16,3-2-1-16,11-4-1 0,3 0 1 15,4 7-4-15,0 0-2 16,0 9 2-16,-4 9 2 16,-3 10 0-16,-4 0-1 15,-3 3 1-15,-4 3 1 16,0-3-43-16,0 3-19 16,0-10-45-16,8-8-19 15,2-7-20 1</inkml:trace>
  <inkml:trace contextRef="#ctx0" brushRef="#br0" timeOffset="77766.606">23276 11032 328 0,'18'15'123'0,"7"7"-95"0,17 16 16 0,-17-10 0 15,6 4-11-15,12 21 0 16,13 35-12-16,4 12-5 15,-3 16-9-15,-12 19-5 0,-9-10 1 16,-12-12 0-16,-9-6 1 16,-12-10-2-16,-6-12-2 15,-5-16-21-15,-2-16-9 16,-1-16-23-16,1-11-8 16,-1-17-100-1</inkml:trace>
  <inkml:trace contextRef="#ctx0" brushRef="#br0" timeOffset="81442.304">24465 11464 212 0,'-3'-34'82'0,"3"9"-64"0,3-13 13 0,1 29 3 15,-1-10-3-15,1 6 4 16,-1 1 7-16,1 2 6 0,-1 1-26 15,-3 3 12-15,0 6 4 0,0 0-5 16,4 6 0-16,-1 10-7 16,1 12-2-16,-1 22-11 15,1 3-5-15,-1 4-3 16,1-1-1-16,-4 7-5 16,0-10 1-16,0-9-2 15,0 16 0-15,0 9-22 16,0-10-10-16,0-15-28 15,0-9-12-15,0-13-90 16</inkml:trace>
  <inkml:trace contextRef="#ctx0" brushRef="#br0" timeOffset="81667.963">24204 11627 304 0,'-14'10'112'0,"21"-1"-87"0,14 4 9 0,-3-10-1 16,7 3-6-16,6 0 2 15,8-2-5-15,18-4-3 16,13 0-11-16,4 0-6 0,-3 3-3 16,-8 0-6-16,1 0-1 15,-4 0-46-15,0 0-18 0,7-3-83 16</inkml:trace>
  <inkml:trace contextRef="#ctx0" brushRef="#br0" timeOffset="82223.282">25329 11232 256 0,'0'-9'96'0,"4"0"-75"0,7-1 14 0,-4 4 1 15,3 0-6-15,1-1 2 16,3 1-3-16,7 3 2 16,7 3-17-16,4 3 3 0,0 6 1 15,0 7 3-15,-4 3 4 16,-7 9-9-16,-7 13-2 16,-7 6-2-16,-10 9 0 15,-15-2-4-15,-7-1 0 16,-7 0-7-16,1 1-1 0,-1 5 0 15,-3 7 0-15,-1 3 0 16,1-3 0-16,7-3 0 16,10-13 0-16,11-9 4 15,7-7 2-15,11-6 4 16,6-9 4-16,12-3 1 16,17-7 3-16,10-3-10 15,4-2-2-15,-4 5-4 16,-6-9 1-16,-4 6-15 15,-8-3-7-15,-2-3-43 16,-5-3-20-16,1-3-45 16,4-3-18-16,-1-10 4 15</inkml:trace>
  <inkml:trace contextRef="#ctx0" brushRef="#br0" timeOffset="82601.334">26173 11182 300 0,'-11'-15'112'0,"11"15"-87"0,4 3 22 16,-1 0 3-16,4 6-1 15,4 4 5 1,-1 6-16-16,1 18-6 0,-1 20-18 16,-2 12 0-16,-1 6 2 0,-4 3-6 15,1 10-1-15,-1 3-7 16,1-6-2-16,-1-10-24 15,1-9-10-15,3-16-28 16,0-12-14-16,3-10-58 16,5-13-25-16,-1-15 40 15</inkml:trace>
  <inkml:trace contextRef="#ctx0" brushRef="#br0" timeOffset="83138.965">26412 11135 252 0,'11'-50'93'0,"-4"22"-72"0,4-4 20 15,-4 20 7-15,0 6-11 16,3 9 1-16,5 12-4 16,2 14 1-16,1 5-19 15,-1 23 2-15,1 18 2 0,-4 13-2 16,0-1 1-16,-3-8-1 15,-4-1-2-15,-4-6-2 16,-6-3-1-16,-4-9-3 16,-4-4-1-16,4-15-5 15,0-3-1-15,7-29 8 16,11-9-7 0,6-19 1-16,8-3-1 15,7-3 0-15,7 0-2 0,-1 3-2 16,5 0 3-16,-1 13 2 15,-3 9 0-15,-4 9 0 16,-7 16-3-16,-6 7 1 16,-5-1-4-16,-3 7-2 15,0-13-34-15,1-6-15 16,2-7-42-16,4-9-18 16,1-3-64-1</inkml:trace>
  <inkml:trace contextRef="#ctx0" brushRef="#br0" timeOffset="83502.913">27383 11292 308 0,'7'0'115'0,"10"0"-89"0,15 3 10 0,-14-3-2 16,17 0-17-16,11 3-4 16,3 0-8-16,4 0-2 15,0 1-1-15,0 2-17 0,-7 0-7 16,-7 10-128 0</inkml:trace>
  <inkml:trace contextRef="#ctx0" brushRef="#br0" timeOffset="83681.654">27411 11665 312 0,'-39'16'118'0,"50"-16"-92"0,13 3 6 16,-3-3-2-16,18 0-15 16,11 0-1-16,6-3-13 15,11 0-3-15,4-1 1 16,3 1-68-16,0 0-31 0,-7-3-31 15</inkml:trace>
  <inkml:trace contextRef="#ctx0" brushRef="#br0" timeOffset="84174.506">28328 11204 304 0,'-25'-12'115'0,"22"5"-89"0,-1 1 12 0,4 3-1 16,4 0-9-16,6-3-2 15,12 2-6-15,9 4-2 16,15 0-10-16,7 4-5 0,4 5-2 0,-1 7 7 16,4 2 7-16,0 4 2 15,-21 10 1 1,-7-10-3-16,-15 25-1 0,-17 12-6 16,-10-2 0-16,-12-7-3 15,-6-3 2-15,-11-6-2 16,-10-1 2-16,-4-2 2 15,4 3 2-15,6-4-5 16,15 7-4-16,14-3-4 16,18-10 1-16,20 4 1 15,19-16 2-15,6-13 1 16,22-6 3-16,17-6-3 16,0 0 0-16,-7-4-21 0,-10 1-8 15,-8-1-60-15,-6 1-24 16,-5 6-71-1</inkml:trace>
  <inkml:trace contextRef="#ctx0" brushRef="#br0" timeOffset="84520.2">29351 11132 324 0,'-18'0'123'0,"15"6"-95"0,-8 7 9 16,4-7-2-16,0 7-11 15,-3 2-2-15,-4 4-12 16,3 6-4-16,0 3-4 15,4 1 5-15,7-1 3 0,7-3-1 16,15 0 0-16,9-3-5 16,1-6-3-16,-7-4-3 15,14 1 1-15,-8-4-23 16,5-3-12-16,-8-2-28 16,0-8-9-16,-3 4-70 15</inkml:trace>
  <inkml:trace contextRef="#ctx0" brushRef="#br0" timeOffset="84759.943">29774 11113 324 0,'-3'-15'123'0,"3"15"-95"0,-4 0 16 0,4 0 0 15,0 9-7-15,0-3 1 16,-3 16-15-16,-8 13-6 15,-3 15-10-15,0 13-5 0,-4 2 1 16,1 8-2-16,-1-11-1 16,-3 1-2-16,0-10-1 0,3 4-23 15,4-10-10 1,0-7-30-16,7-8-13 0,7-10-73 16</inkml:trace>
  <inkml:trace contextRef="#ctx0" brushRef="#br0" timeOffset="85181.343">30275 11098 416 0,'0'-10'154'0,"0"10"-120"0,0 0 1 15,0 0-7-15,-3 6-18 0,-1-2-1 16,-10 5-5-16,4-3-3 15,-12 13 0-15,5-6-4 0,-8 2 2 16,4 1-1-16,-4 0-2 16,8-4-8-16,6 7-3 15,0 0-1-15,11 3 2 16,0-3 8-16,15 2 3 16,-5-2 0-16,18 6 2 15,-6 0 1-15,13 7 2 16,-7-7 8-16,4 6 3 15,-7-9 11-15,-4 10 5 16,-4-7 0-16,-6 0 2 16,-4-3-8-16,-11 0-4 15,-13 3-9-15,-1-10-4 0,4 1-3 16,-11-3 0-16,4-1-13 16,-11-6-6-16,4 1-27 15,-11-7-10-15,4 0-25 16,0-7-9-16,3 1-81 15</inkml:trace>
  <inkml:trace contextRef="#ctx0" brushRef="#br0" timeOffset="85377.453">30339 10903 420 0,'35'-3'159'0,"0"12"-124"0,18 10-5 0,-24-9-9 16,2 2-17-16,8 1-2 16,3 6-26-16,4 2-9 15,-14-8 17-15,-4-4-54 0,-3 7-22 16,-7-3-51 0</inkml:trace>
  <inkml:trace contextRef="#ctx0" brushRef="#br0" timeOffset="86983.59">21611 13609 212 0,'-14'-6'82'0,"11"6"-64"0,-5-10 20 0,8 4 3 16,0 0-12-16,0 0-2 16,0-4-5-16,0 1 1 0,0-1-13 15,4-2 8-15,3-1 4 0,4-2 0 16,3-4 1-16,3 0-1 15,8 0-2-15,7 0-2 16,3 10-1-16,7 0-5 16,1 9 0-16,-1 9-5 15,-3 7 1-15,-4 9-1 16,-3 3 1-16,-7 6-2 16,-11 7 1-16,-7 9 2 15,-11 7 5-15,-13 12-6 16,-12-3-2-16,-9-7-3 0,-8-6 0 15,0-5-4 1,0-8 0-16,7-5 1 0,7-10 2 16,8 3-3-16,3-9 0 15,10 0-4-15,11-7-1 16,14-2 5-16,14-4 5 16,11-6 4-16,11 0 6 15,2-3-4-15,1-3 2 16,4-1-7-16,-4 1-3 15,-4 3-12-15,-3 0-6 16,-7 0-36-16,-4-1-16 16,-3-2-18-16,-7 0-5 15,-4 3-67 1</inkml:trace>
  <inkml:trace contextRef="#ctx0" brushRef="#br0" timeOffset="87852.709">22394 13459 252 0,'14'-32'93'0,"-3"13"-72"0,7-3 9 15,-11 13 2-15,3-3-14 16,1 2 0-16,-1 1 3 0,1-4 3 16,0 1-12-16,-1-4 9 0,-3 7 5 15,0-4 1-15,0 4 4 16,-3-1-4-16,-4 4 1 15,0 3-10-15,-7 3-3 16,0 6-6-16,-7 7-1 16,-4 5-7-16,-3 4-1 15,-7 7 0-15,-4-1 2 16,0 3-1-16,7-6-1 16,4-3-2-16,4 0 1 15,10-3-4-15,3-3 1 0,11-1 2 16,4 1 1-16,3 0-2 15,0-4 2-15,0-2 3 16,0 5 1-16,0 1-4 16,0-4 1-16,4 1 0 15,0 0 0-15,-1 2 0 16,4-2 0-16,8 6 0 16,2 6 0-16,8 3 0 15,-7 6 2-15,0 4-3 16,-8 0 0-16,-6-7 3 15,-7-3 3-15,-8 0 0 16,-6-9 2-16,-4 3 7 16,-11-6 3-16,-3-7-6 0,-4-2-4 15,0-4-4-15,1 0-3 16,-4-3 1-16,3-3 1 16,0-7-1-16,4-2-1 15,0-4-2-15,3-6 1 16,8-3-1-16,6-6 0 15,8-4 0-15,6-6 0 16,8 4 0-16,6-4 0 16,12-6 2-16,13 0 0 15,1-16 0-15,-1-9 2 16,-3 3-1-16,-14 6 2 16,-8 4-2-16,-13 9 2 15,-11 9-2-15,-11 10-1 0,-10 6 1 16,-4 6-1-16,1 16-5 15,-1 3-1-15,4 3-26 16,7 3-11-16,3-3-27 16,8 7-11-16,6 8-93 15</inkml:trace>
  <inkml:trace contextRef="#ctx0" brushRef="#br0" timeOffset="88273.16">23008 13120 324 0,'11'-35'123'0,"-8"20"-95"0,1-1 9 0,-4 16 15 16,0 10-13 0,-4 8-9-16,-3 17-4 15,-3 24-15-15,-1 23 2 0,-3 6 1 16,-4 3-5-16,1 0-1 15,3 3 5-15,3-16 3 16,4-9-2-16,3-16 2 16,8-15-7-16,3-16-1 15,7-19 0-15,4-16 2 16,10-15-3-16,7-3-2 16,11-4-2-16,0 7-3 15,0 3 1-15,-7 6 1 0,-4 10-1 16,-7 3 2-16,-7 15 0 15,-7 7 1-15,-7 9-5 16,-3 6 1-16,0 0-16 16,-1-2-4-1,4-7-28-15,4-4-11 0,3-5-16 16,3-7-5-16,5-6-41 16,6 0-15-16,4-6 23 15</inkml:trace>
  <inkml:trace contextRef="#ctx0" brushRef="#br0" timeOffset="88693.735">23985 13076 288 0,'-10'-22'107'0,"6"13"-83"0,8-1 21 16,-4 10 29 0,10 7-18-16,8 5-13 15,3 7-7-15,0 6-21 16,1 16-2-16,-5 18-2 0,-3 10-6 16,-3 7-3-16,-4-7-1 15,-7 3-1-15,0-3-25 16,-4 0-8-16,1-10-34 15,-4-9-15-15,0-9-80 16</inkml:trace>
  <inkml:trace contextRef="#ctx0" brushRef="#br0" timeOffset="88873.324">23827 13493 304 0,'-18'-19'112'0,"25"10"-87"0,14-4 18 0,-7 7 2 15,7 0-15-15,15-4-3 16,20 7-13-16,22-3-4 16,-1 6-6-16,-2 6-5 0,-5 4-2 15,1 2-49-15,-4 1-20 16,-7 2-81 0</inkml:trace>
  <inkml:trace contextRef="#ctx0" brushRef="#br0" timeOffset="89386.679">24920 13073 260 0,'-35'-38'96'0,"24"29"-75"0,-6-1 10 16,13 7-2-16,1 3-11 15,-1 0 0-15,8 3-2 0,3-3 2 16,3 10-10-16,8-1 4 0,10 7 4 16,11 0 1-16,7-1-1 15,3 4 7-15,1 6 5 16,-15 0-6-16,-10 16-3 15,-11 9 0-15,-11 4 0 16,-10-4-4-16,-7 0 1 16,-7-6-5-16,-4-7-1 15,1-5-6-15,2-4-3 16,1 0 2-16,4 0 0 16,2-3-1-16,5 1-2 15,3-1-2-15,3-3 1 16,11-4 5-16,11-2 5 15,10-3-3-15,11-7-1 16,10 0-2-16,-3 0 0 0,-3-2-2 16,-5-1 2-16,-6-3-33 15,0-3-12-15,0-4-39 16,-1 1-16-16,1-3-80 16</inkml:trace>
  <inkml:trace contextRef="#ctx0" brushRef="#br0" timeOffset="89653.937">25555 12947 348 0,'-14'-18'132'0,"14"18"-103"0,4 9 12 0,3-3-1 15,0 10-13-15,3 9-1 16,-3 6-11-16,0 7-4 16,1 15-6-16,-5 20-2 0,1 5 3 15,-1-3-3-15,1-6 0 16,3-6-28-16,3-7-12 16,1-6-33-16,6-6-13 15,5-6-69 1</inkml:trace>
  <inkml:trace contextRef="#ctx0" brushRef="#br0" timeOffset="90164.206">26031 12831 360 0,'22'-59'134'0,"-12"53"-104"0,4 6 9 0,-7 9-3 15,0 26-17-15,1 18-1 16,-8 10-6-16,-8 6 0 16,-6 25-7-16,0 6 8 0,-3-12 4 15,-1-7-1-15,4-12 3 16,3-19-4-16,4-9 1 16,14-22 6-1,11-3-10-15,14-16-1 16,6-10-7-16,5-9-3 15,3 1 0-15,-4-1 1 0,0 9-3 16,-3 10 0-16,0 7 1 16,-4 5 0-16,-7 4 0 15,-3 0 0-15,-4 9-14 16,0-3-5-16,1 0-19 16,2-4-8-16,1-2-31 15,0-7-14-15,3 1-77 16</inkml:trace>
  <inkml:trace contextRef="#ctx0" brushRef="#br0" timeOffset="90510.886">27122 13070 280 0,'-32'-10'107'0,"32"10"-83"0,0 0 13 0,0 0 1 0,10 0-5 16,8 4 1 0,10-1-15-16,4 0-4 15,7 0-9-15,10 3-4 0,8 0-1 0,-1 1-19 16,-10 2-8-16,-7 4-132 16</inkml:trace>
  <inkml:trace contextRef="#ctx0" brushRef="#br0" timeOffset="90695.178">27107 13430 340 0,'53'-9'129'0,"-17"0"-100"0,17-1-4 15,-18 1-7-15,18-1-19 0,10-2-1 16,1 2-63-16,-4 4-29 15,0 6-36 1,3 0-13-16</inkml:trace>
  <inkml:trace contextRef="#ctx0" brushRef="#br0" timeOffset="91170.7">28095 12766 316 0,'11'-19'121'0,"-4"13"-95"0,11-1 11 16,-4 1-2-16,3 0-7 15,8 3 1-15,10-1-8 16,11 8-2-16,-4 5-11 16,-6-3 1-16,6 32 2 0,4 21 2 15,-14 1 3-15,-15-4-3 16,-17-2 0-16,-14-4-5 16,-14 0-3-16,-7 0-2 15,-1 4-3-15,5-7 1 16,-1-3 1-16,7 3-1 0,4-7 2 15,7-2-4-15,7-7 0 16,7 1 3-16,7-7 3 16,14-6 2-16,18-1 3 15,14-8-5-15,10-10-1 16,1 0-4-16,-8-10-1 16,-3 7-41-16,0-3-19 15,-7 3-49-15,0-3-18 16,-7-1-22-1</inkml:trace>
  <inkml:trace contextRef="#ctx0" brushRef="#br0" timeOffset="91575.569">29171 12737 272 0,'7'-15'104'0,"0"8"-81"0,0 1 29 15,-3 3 7-15,-4 3-18 0,0 3-6 16,0 3-14-16,-7 7-6 15,0 9-8-15,-4 9-5 0,1 7-1 16,-4 3-4-16,3-4 2 16,4-5 7-1,3 2 4-15,4-9-1 0,4-3 0 16,6-6-1-16,8 3 0 16,3 0-4-16,7-7-3 15,4 1 0-15,4-4-1 16,-1-6-22-16,-3 0-10 15,-4-3-48-15,-4 0-21 16,-2-6-49 0</inkml:trace>
  <inkml:trace contextRef="#ctx0" brushRef="#br0" timeOffset="91816.979">29566 12756 304 0,'-3'-37'115'0,"3"37"-89"0,3-19 19 15,1 16 1-15,-1 0-11 16,-3-1-3-16,0 4-12 16,0 0-5-16,-7 19-8 15,-10 28-1-15,-8 13 1 0,-3 3-6 16,3-1 0-16,0-2-1 16,4 3 0-16,4 2-7 15,2 1-3-15,5-6-19 16,6-10-6-16,4-3-20 15,4-9-5-15,6-10-83 16</inkml:trace>
  <inkml:trace contextRef="#ctx0" brushRef="#br0" timeOffset="92254.101">30050 12850 352 0,'17'-40'132'0,"-13"33"-103"0,3-2 12 0,-7 9-1 16,0 0-18-16,-4 6-2 16,-3-3-12-16,-10 7-5 15,-5 2-2-15,-9 4-4 0,-8 3 2 16,0 0 3-16,0-1 1 0,4 1-6 16,10 0 0-16,4-3-8 15,11-1-3-15,6 4 5 16,15-3 3-16,10-1-1 15,7 4 2-15,7 0 5 16,4 6 2-16,0 0 0 16,0 7-2-16,-4 2 5 15,-3 4 4-15,-4-1 15 16,-3 1 7-16,-1 0 1 16,-10-7 3-16,-3 0-13 15,-4-6-3-15,-7-3-9 16,-3-6-4-16,-8-3-3 15,-7-4 0-15,-13-3-15 0,-15-6-5 16,-14-6-20-16,-4-7-6 16,4-2-5-1,4-4 0-15,10 0-31 0,11 0-11 16,6 1-50 0</inkml:trace>
  <inkml:trace contextRef="#ctx0" brushRef="#br0" timeOffset="92434.575">30103 12766 388 0,'14'-19'145'0,"-4"19"-112"0,15-3 16 0,-11 3 0 0,14 0-21 16,18 0-3-16,11 3-17 16,3 3-6-16,-4 3-1 15,-3-5-37-15,-7 5-13 0,-7 0-65 16,-4 7-30-16,-7-3 1 31</inkml:trace>
  <inkml:trace contextRef="#ctx0" brushRef="#br0" timeOffset="97055.516">24084 14788 260 0,'11'-22'99'0,"-4"6"-77"0,0-2 22 0,-4 8 5 15,4 1-6-15,-3-1 1 16,-1 1-11-16,-3 9-5 16,0 9-16-16,0 10-1 0,-3 19 2 15,-4 9-7-15,-4 3-1 16,1 3-3-16,-4-9 1 15,3 6 2-15,4-6 2 16,0-3-3-16,7-6-1 16,11-4 1-16,10-9 0 15,14-10 2-15,7-5 3 0,8-7-2 16,-4-3-2-16,-1-4-2 16,-6 1 0-16,-7 0-31 15,-4-1-11-15,-7 1-37 16,-3 3-15-16,-4 3-71 15</inkml:trace>
  <inkml:trace contextRef="#ctx0" brushRef="#br0" timeOffset="97355.59">24490 14703 288 0,'-7'-25'110'0,"7"16"-86"0,0 3 18 0,0 6 1 16,0 0-6-16,3 6 3 15,1 10-9-15,-4 18-2 16,0 19-16-16,0 10-3 0,-4 9 0 16,-3 13-2-16,-3 21 1 15,-1-5-5-15,1-4-1 16,-1-3-1-16,4-9-2 15,3-7-10-15,4-15-6 16,4-13-19-16,3-22-7 16,4-18-42-16,6-14-19 15,4-5-38-15</inkml:trace>
  <inkml:trace contextRef="#ctx0" brushRef="#br0" timeOffset="98002.758">25231 14863 236 0,'3'-9'88'0,"1"3"-69"0,-1 6 8 0,1-4 1 15,-1-2 0-15,1-3 3 16,3-1-1-16,-4 1 1 16,1-4-17-16,-1-2 5 0,-3-4 4 15,-3 0 1-15,-4 3 1 16,-11 1-8-16,-6 2 0 15,-8 4-6-15,-7 3-1 16,-3 15-6-16,-4 0-1 16,7 10-1-16,0 13 1 15,4 2-2-15,3 4-1 16,4-1-2-16,7 4-1 0,10-6-1 16,11-4 0-16,7-3 5 15,7-6 3-15,4-3 1 16,10-7 0-16,8-5 3 15,6-10 3-15,4-7 0 16,3-6 1-16,-7-5-2 16,-6-5 1-16,-8 8-4 15,-7 8 1-15,-3 1-1 16,-8 18 1-16,-6 7-4 16,-8 6-1-16,-6 9 1 15,-11 19 2-15,-4 19-5 16,0 3-1-16,4 1 2 15,7-14 1-15,3-6-4 16,8-9 1-16,3-6-5 16,3-7-1-16,4-9-41 0,4-6-19 15,3-4-43-15,4-5-17 16,-4-4-30 0</inkml:trace>
  <inkml:trace contextRef="#ctx0" brushRef="#br0" timeOffset="98857.195">25389 14954 224 0,'4'-56'85'0,"3"12"-66"0,7-22 16 16,-3 35 4-16,3-7-1 15,3 0 4-15,5 1-1 16,-1-1-1-16,0 16-21 16,0 7 6-16,0 15 5 0,0 15-12 15,-3 20-2-15,0 24-6 16,-4 13-1-16,0 4-5 16,-3 2-1-16,-4 0 5 15,-4 10 3-15,1-9 0 16,-4-14 1-16,0-8-2 15,0-16 1-15,0-7-4 16,0-12-2-16,3-3-2 16,8-16 0-16,3-9-4 0,4-10 0 15,6-6 3-15,1 0 1 16,0 0-4-16,-1 7 1 16,5 5 0-16,-1 10 2 15,-4 10-1-15,1 8 2 16,0 7-2-16,-4 4-1 15,-3-4-8-15,-1-3-3 16,1-3-34-16,7-4-13 16,-1-5-19-16,5-4-7 15,-1-6-75 1</inkml:trace>
  <inkml:trace contextRef="#ctx0" brushRef="#br0" timeOffset="99383.196">26501 14775 248 0,'-7'-3'93'0,"10"0"-72"0,-3 0 16 0,4 0 2 0,3-3-1 15,0-1 2-15,3 4-9 16,4 3-2-16,4 3-16 15,10 4-3-15,1-1 0 0,6 3-4 16,0 1-1-16,4-1 0 16,0 1-1-16,0-1-18 15,-4 0-7-15,-7 1-45 16,-10-1-18-16,-4 7-60 16</inkml:trace>
  <inkml:trace contextRef="#ctx0" brushRef="#br0" timeOffset="99579.424">26497 15130 252 0,'-28'15'96'0,"31"-15"-75"0,5 7 21 0,2-7 6 16,11 0-17-16,15-3-5 15,9-1-13-15,5 1-6 16,-1 0-4-16,4 0-9 0,0 0-1 15,-4 0-79-15,-3 3-34 16,-7 0-1 0</inkml:trace>
  <inkml:trace contextRef="#ctx0" brushRef="#br0" timeOffset="100448.584">27520 14663 192 0,'-7'-13'71'0,"7"7"-55"0,0-4 13 16,0 4 4-16,0 0-2 15,0-4 2-15,4 1-5 16,3 0-3-16,3-7-13 16,8 7 1-16,3-4 1 0,4 0-1 15,10 7 0-15,-3 6-5 0,0 6 0 16,-1 10 1-16,-2 3 5 16,-12 15-2-16,-10 13 1 15,-7 13-3-15,-10 0 1 16,-8-1-4-16,-7-2 1 15,-6-7-1-15,-5-3 1 16,1-6-4-16,0-4-1 16,14-9 1-16,10 4 0 15,11-7 2-15,14-3 3 16,14-3-4-16,11-1-1 16,3-2-2-16,11-3 1 15,7 5-2-15,0-5 2 16,-7-4-44-16,-10-2-19 15,-8-4-69-15,-7-3-28 16,-10-3 33-16</inkml:trace>
  <inkml:trace contextRef="#ctx0" brushRef="#br0" timeOffset="100839.177">28317 14534 272 0,'-10'-28'101'0,"13"18"-78"0,1 4 20 0,-4 6 5 15,3-3-13-15,5 3 0 16,-5 3-11-16,-3 7-5 16,-7 5-11-16,-7 7-5 0,-4 6 0 15,-6 4 0-15,-8 15 1 16,0 0-2-16,4 0-2 15,7-3 1-15,7-7 1 16,10-8-1-16,8-7-1 16,6-4 7-16,4-5 3 15,4-7-8-15,3 0 0 16,4-2-2-16,7-4 2 16,6 0-1-16,8-4 2 15,7-2-2-15,0-3 2 16,-4-4-2-16,-6-2-1 15,-8 2-17-15,-7 4-9 0,-7-1-44 16,-3 1-19-16,-4 6-60 16</inkml:trace>
  <inkml:trace contextRef="#ctx0" brushRef="#br0" timeOffset="101108.848">28741 14559 300 0,'3'-37'112'0,"4"21"-87"0,0 3 18 15,-3 7 2-15,0 3-9 0,-4 3 2 16,0 6-13-16,-4 7-3 16,-3 9-13-16,-4 9-1 0,-10 19-1 15,-4 19-3-15,-6 3-3 16,-5 0 0-16,1 0-1 15,7-9-11-15,3 3-3 16,11-6-24-16,7-10-10 16,11-16-11-16,6-15-1 15,8-16-77 1</inkml:trace>
  <inkml:trace contextRef="#ctx0" brushRef="#br0" timeOffset="101498.828">29168 14543 284 0,'21'-43'107'0,"-18"30"-83"0,4-3 26 16,-3 13 8-16,-4 3-16 15,0 0-1 1,-4 3-22-16,-6 10-11 16,-4 3-6-16,-7 2 1 0,-1 1-2 15,-2 0 2-15,-1 3-4 16,4-3 0-16,3 12-1 15,4 7-2-15,7 6 0 16,7 3 3-16,7-3-2 16,7-7-1-16,4 7 3 15,3-6 2-15,4-4 0 16,-1-6-1-16,1 7 5 16,-4-10 1-16,-3-3 13 0,-4 0 5 15,-7 0-6-15,-3 0 0 16,-8 0-9-1,-7 0-3-15,-10-3-3 0,-10-7-3 16,-15 4-13-16,-14-13-4 16,-4-3-31-16,4-3-14 15,0-13-29-15,11 4-11 16,3-7-33 0</inkml:trace>
  <inkml:trace contextRef="#ctx0" brushRef="#br0" timeOffset="101694.782">29178 14434 328 0,'0'-25'123'0,"4"18"-95"0,-1 4 11 16,4 3 1-16,11 0-15 16,17 0-5-16,22 3-11 15,10-3-6-15,0 3-2 16,0 4-8-16,3-1 0 0,-3 3-50 15,-7-2-22-15,-14-1-69 16</inkml:trace>
  <inkml:trace contextRef="#ctx0" brushRef="#br0" timeOffset="102235.214">23911 16139 292 0,'-3'-3'110'0,"10"-3"-86"0,7-3 7 16,-3-1-2-16,10 4-3 15,10-3 2-15,15-1-7 16,14 4-2-16,4 3-11 16,6 0 4-16,19 3 1 0,16-4-6 0,8 4-2 15,21-3-3 1,25 3 1-16,7-6-2 15,28-3 2-15,-7-4 0 0,17-6 1 16,-17-6-2-16,-3 6-2 16,-11-3-37-16,-29 0-17 15,-20 4-112 1</inkml:trace>
  <inkml:trace contextRef="#ctx0" brushRef="#br0" timeOffset="102656.875">24804 16321 324 0,'0'-3'121'0,"0"3"-95"0,-4 10 7 15,1-4-5-15,-1 6-10 0,-3 4 0 16,0 3-6-16,0 6-2 15,0 0-6-15,0 0 4 0,7-3 2 16,3-3 1-16,8 0 1 16,3-1-11-16,4 1-3 15,3-3 1-15,4-7 2 16,6-2-20-16,5-4-7 16,3 0-44-16,-1-6-20 15,-6 3-52 1</inkml:trace>
  <inkml:trace contextRef="#ctx0" brushRef="#br0" timeOffset="102895.013">25128 16281 288 0,'-21'-38'110'0,"18"28"-86"0,-1 7 16 16,4 3 2-16,0 7-14 15,-3 11-1-15,-1 17-7 16,1-1-3-16,-4 4-9 15,3 15-3-15,-3 4 1 0,0 15 1 16,-4 3 3-16,4-6-10 16,4-6-2-16,3-7 1 15,0-6 0-15,7-9-28 16,3-9-10-16,4-10-23 16,8-7-9-16,-5-12-65 15</inkml:trace>
  <inkml:trace contextRef="#ctx0" brushRef="#br0" timeOffset="103423.136">25742 16296 280 0,'0'-22'104'0,"0"13"-81"0,-3-1 14 0,-1 7 1 0,-3-6-9 16,-3-1 0-16,-8 4-7 16,-7 3-4-16,-7 9-10 15,-3 7 1-15,-4 9 2 16,4 6-6-16,0 7-3 0,0-1 1 15,3 13 0-15,7-9-1 16,7-1 1-16,8-5-2 16,10-1-1-16,7-9 5 15,11-9 1-15,10-10-2 16,11-10-3-16,6-8 6 16,5-7 3-16,-1-6 1 15,-6-7 3-15,-8 4 4 16,-7 6 1-16,-7 3 3 0,-7 19 1 15,-7 6-8-15,-7 15-4 16,-7 8-6-16,-7 5-2 16,-3 10-1-16,-5 18-2 15,5 4 1-15,3 0 1 16,7-7-8-16,7-6-3 16,7-6-35-16,3-6-16 15,8-7-38-15,7-6-15 16,6-3-48-1</inkml:trace>
  <inkml:trace contextRef="#ctx0" brushRef="#br0" timeOffset="104141.443">27552 15650 280 0,'-14'-3'107'0,"10"3"-83"0,-3 0 8 16,4 0 1-16,3 3-12 15,0 4 0-15,0 2-6 16,7 7 1-16,10-1-9 16,12 1 7-16,9-3 5 0,12-4 1 15,31-18 0-15,25-1-6 0,10-9-1 16,29-3-8-16,0 4-1 15,3-1-2-15,7 0-2 16,-10 10 1-16,-11-1-1 16,3 1 0-16,-13 6 2 15,-15-1-25-15,-17 4-10 16,-22 4-34-16,-20-1-15 16,-26 6-66-1</inkml:trace>
  <inkml:trace contextRef="#ctx0" brushRef="#br0" timeOffset="104516.254">28046 16117 248 0,'-4'-15'93'0,"8"5"-72"0,3-2 20 16,0 6 7-16,0-1-11 15,0 1 1-15,0 0-12 16,0 6-4-16,-3 3-13 16,-8 3-1-16,-3 7-1 0,-3 6-3 15,-5 6-1-15,1 9 1 16,4 1 2-16,6-1-1 15,4-3 2-15,11-5-4 16,6-5 0-16,5-2-1 0,2-3 1 16,1-3-2-16,-4-4 2 15,0-6-33-15,0 3-12 16,-3-12-47-16,7-3-21 16,3-7-22-1</inkml:trace>
  <inkml:trace contextRef="#ctx0" brushRef="#br0" timeOffset="104757.319">28381 16020 280 0,'-25'-25'107'0,"22"16"-83"0,-1-1 26 0,4 10 6 0,0 0-24 16,0 0-5-16,0 10-10 15,-3 9-1-15,-4 15-9 16,-4 16-2-16,-3 10-1 0,0 12 0 15,0-3 0-15,0-3-2 16,0 0-2-16,3-4 1 16,4-2 1-16,3-7-19 15,4-12-8-15,4-10-36 16,3-6-13-16,7-18-72 16</inkml:trace>
  <inkml:trace contextRef="#ctx0" brushRef="#br0" timeOffset="105281.901">28970 16048 224 0,'25'-15'85'0,"-15"5"-66"0,-3 1 14 0,-7 9 2 16,0-3-5-16,-7-3 2 15,-7 2-5-15,-3 4 1 16,-8 0-16-16,-3 4 9 0,0-4 5 16,-4 9-8-16,0 0 0 0,0 7-8 15,-3 6-2-15,-4 6-4 16,-3 10-3-16,3 6-3 15,4 0 1-15,10-7-1 16,11-5-2-16,14-7 3 16,11-10 0-16,6-11 7 15,8-14 4-15,3-15-3 16,7-13 1-16,8 4-1 16,-1 3 1-16,-7 6 7 15,-6 6 2-15,-8 3 3 16,-11 16 0-16,-10 19-5 15,-7 15 1-15,-7 10-5 16,0 3-1-16,-4 3-4 16,4-3-1-16,0 4-3 0,4-7-2 15,-1-4-2-15,4 4-1 16,0-6-49-16,3-7-22 16,4-9-51-16,18-3-101 31</inkml:trace>
  <inkml:trace contextRef="#ctx0" brushRef="#br0" timeOffset="108857.991">13684 13653 292 0,'0'-44'110'0,"4"28"-86"0,3 4 18 15,0 6 3-15,7 12-4 16,0 6 2-16,0 13-12 15,4 35-4-15,3 28-16 16,-3 22 2-16,3 37 3 0,-4 13 7 16,-2 19 6-16,-5-10-7 15,-3-19-1-15,-3-12-6 16,-4-6-1-16,0-28-4 16,0-26-1-16,0-22-5 0,3-49-3 31,4-26 2-31,0-16-4 0,4-27 0 15,10-26 3-15,11 0 1 16,10 3 1-16,8 16 0 16,-1 13-2-16,0 28 1 15,-6 15 2-15,-4 23 2 16,-8 30-1-16,-6 20-1 16,-4 6-3-16,-3 9 1 15,-4 0-2-15,-4 1-1 16,1-7 1-16,-4-13-1 15,4-12-25-15,-1-7-8 16,1-18-32-16,7-12-11 16,3-17-37-16,3-9-16 15,1-6-28-15</inkml:trace>
  <inkml:trace contextRef="#ctx0" brushRef="#br0" timeOffset="109217.241">14884 13979 408 0,'-18'6'151'0,"15"1"-118"0,3 2 14 0,3-6-2 16,4 3-15-16,4 1 0 16,10-1-13-16,14-3-3 15,18-3-8-15,4-3-2 0,2 0 0 16,-2 3-2-16,-1 3-2 15,1 3-17-15,-1 7-6 16,-10 2-66-16,-11 4-27 16,-10 19-66-16</inkml:trace>
  <inkml:trace contextRef="#ctx0" brushRef="#br0" timeOffset="109426.333">14887 14606 432 0,'-17'13'162'0,"20"-13"-126"0,15 0 5 16,-4-3-4-16,18-1-12 15,21-2 0-15,7-3-13 16,3-4-5-16,4 4-5 16,7 3-2-16,0-4 3 0,-7 10-35 15,-7 0-13-15,-10 0-82 16,-19 6-32-16,-13 4 0 15</inkml:trace>
  <inkml:trace contextRef="#ctx0" brushRef="#br0" timeOffset="118676.939">16609 13534 304 0,'7'-13'112'0,"-7"13"-87"0,17-9 29 0,-13 6 7 15,0 3-6-15,-1 0 3 16,1 3-9-16,-4 0-3 15,-4 10-25-15,-10 12-2 0,0-3 2 16,0 3-8-16,-18 25 0 16,7-9-9-16,-10 15-3 15,7-15-1-15,3 6 0 16,4-13-3-16,7-2 2 16,3-10-1-16,15-4-2 15,-4 1 3-15,17-9 0 16,-2-4-2-16,16-3 2 0,-3 0 3 15,15 0 1-15,-8 0-4 16,22 7 1-16,-12-4 0 16,37 10 0-16,-19-4 0 15,15 13 2-15,13 16 1 16,-13 9 3-16,-15 1 3 16,-24-11 5-16,-7-8 1 15,-11 5 3-15,-3-2-6 16,-18 2-2-16,0-5-5 15,-14 5-2-15,3-5 1 16,-31 2 0-16,10-6-2 16,-31 7-2-16,13-10-2 0,-13-6 1 15,13-3-10-15,-13-13-3 16,10 0-17 0,0-9-6-16,11 2-26 0,10-8-11 15,7 2-26-15,15-8-10 16,3 2-58-1</inkml:trace>
  <inkml:trace contextRef="#ctx0" brushRef="#br0" timeOffset="119018.826">16630 13393 360 0,'-25'-10'134'0,"25"10"-104"0,4 0 20 15,-1 0 2-15,4 3-12 16,0 4 2-16,4 2-7 16,3 1 1-16,4-4-20 15,3-3 2-15,11-6 0 0,21-7-2 16,24-8 1-16,8-11-9 15,7 1-5-15,17 0-2 16,7 9-1-16,-10 7 0 16,-18-1 2-16,-14 4-1 15,-14-1-1-15,-10-2-35 16,-11-1-16-16,-11-3-65 0,0 4-28 16,-7-1-41-1</inkml:trace>
  <inkml:trace contextRef="#ctx0" brushRef="#br0" timeOffset="121721.755">13448 12414 256 0,'-7'29'96'0,"7"-17"-75"0,-4 7 19 0,4-10 2 16,0 1-9-1,0 2 0-15,0-2-5 0,0-4-3 16,0-3-13-16,4 7 3 0,3-4 3 16,3-6 1-16,8-6 3 15,7-7-6-15,0-3-1 16,-8 1-5-16,11-20-1 15,11-15 1-15,-4 0 1 16,-3-7-1-16,-11 4-1 16,1 9-8-16,-5-47-2 15,-3-25 0-15,-3-28 2 16,-8 0 2-16,-6 9 1 0,-11 3 0 16,-7 7 0-16,-8 15-5 15,1 19-1-15,-4 22 1 16,1 16 2-16,2 22 0 15,8 15-1-15,4 32 1 16,3 15-1-16,6 22 0 16,8 10 2-16,8 44 1 15,9 12 3-15,11 22-3 16,8 12 0-16,6-11-1 16,-10-33-2-16,-8-21 1 15,12 16 1-15,3 8-3 16,-8-30 0-16,-6-16-15 0,-4-25-4 15,-7-23-30-15,-3-11-12 16,-4-23-32-16,-4-3-11 16,-6-6-43-1</inkml:trace>
  <inkml:trace contextRef="#ctx0" brushRef="#br0" timeOffset="121915.956">13388 11703 288 0,'-28'9'107'0,"28"-6"-83"0,7 7 19 0,0-10 3 15,10 0-13-15,15 0-2 0,21-7-14 16,21-2-5-16,4 0-7 16,-4 2-4-16,4 1 2 0,-4 3-24 15,-4 3-8-15,-6 3-134 16</inkml:trace>
  <inkml:trace contextRef="#ctx0" brushRef="#br0" timeOffset="122248.27">14312 11546 284 0,'-28'9'107'0,"24"-6"-83"0,1 4 21 0,6-4 7 15,1 0-8-15,3 0 1 16,4 0-14-16,3-3-4 15,7 0-16-15,4 0-2 0,10-6-2 16,7 0-3-16,4-1-3 16,0 4-22-16,-4 3-9 15,-6 3-62-15,-12 7-28 16,-17 2-30-16</inkml:trace>
  <inkml:trace contextRef="#ctx0" brushRef="#br0" timeOffset="122413.354">14347 11916 384 0,'-7'19'145'0,"14"-16"-112"0,11-9 1 15,0-4-5-15,21-9-14 16,21-6 0-16,7-3-9 16,-4 12-4-16,-6 4-1 15,-8 6-32-15,-3 6-14 0,-7 6-129 16</inkml:trace>
  <inkml:trace contextRef="#ctx0" brushRef="#br0" timeOffset="123071.922">15208 11298 184 0,'-14'-15'68'0,"7"5"-52"0,0 1 10 15,4 2 4-15,-1 1-3 16,0-3 4-16,-3-1 0 16,4 1 3-16,-4 0-18 15,3-1 6-15,1 1 2 0,3-1 3 16,7-2 1-16,7-1-2 15,7-2 1-15,7-1-2 0,4 0 0 16,7 10-3-16,10 6-2 16,4 9 3-1,-7 10 0-15,-7 6-1 16,-14 10-2-16,-18 21-6 0,-18 16-4 16,-10 0-3-16,-4-3-2 15,-3-3-6-15,3-6 1 16,4 6 0-16,3-19 2 15,4-10-3-15,4 13 0 16,3 10-1-16,7-13 0 16,7-3 2-16,7-13 0 15,14-12 2-15,14-16 3 16,15-12-4-16,3-7-1 16,-7-6 2-16,-7 3 3 15,-8 4-18-15,-6-1-5 0,-7 7-49 16,-4 6-19-16,-3 3-60 15,-1 3-24-15,-3 3 30 32</inkml:trace>
  <inkml:trace contextRef="#ctx0" brushRef="#br0" timeOffset="123628.477">15974 10837 296 0,'0'-34'112'0,"3"18"-87"0,-3-3 15 16,0 13 1-16,0 0-3 16,-3 3 2-16,-1 3-11 15,-3 9-3-15,0 16-15 16,-3 25 4-16,3 22 3 0,-1 7 1 16,5 12 3-16,-1 28-10 15,8-13-4-15,7-5-5 16,3-7-3-16,7-6 1 15,3-4-1-15,5-12 0 16,2-9 2-16,-2-19-6 0,-5-6-1 16,1-10-38-1,-7-16-14-15,-1-8-39 16,-3-14-15-16,-6-2-40 16</inkml:trace>
  <inkml:trace contextRef="#ctx0" brushRef="#br0" timeOffset="124078.314">16252 10969 324 0,'-14'3'123'0,"21"3"-95"0,-3 13 14 0,-4-9 1 16,0 5-9-16,0-2 1 15,0 12-7-15,-4 0-3 0,-6-3-13 16,3 9-1-16,0-6 2 0,0-3-7 15,3-3-1-15,4-3-5 16,4-4-3-16,6-2 2 16,1-1 0-16,6 4 1 15,1-7 0-15,3 0-3 16,8 1 0-16,6 2 4 16,4 3 1-16,3 4 0 15,0 9 1-15,1 3-4 16,-8 1 0-16,-3-1 1 15,-4 0 2-15,-7-3 8 16,-3-6 3-16,-8 3 7 16,-3-3 2-16,-7-4-9 0,-7 1-3 15,-14 0-6-15,-11-7-1 16,-10 7-1-16,-7-4-2 16,-1-2-10-16,4-4-6 15,8-3-28-15,2-3-9 16,8-3-18-16,3-3-7 15,8-4-69 1,6-8-55-16,4-4 82 16</inkml:trace>
  <inkml:trace contextRef="#ctx0" brushRef="#br0" timeOffset="124289.263">16291 11094 300 0,'-10'-37'112'0,"6"24"-87"0,4 1 20 0,4 5 1 15,-1 1-18-15,4 0-3 0,4 0-11 16,3 2-1-16,11 1-8 16,6-6-5-16,8 6-1 0,4-3 1 15,-1-4 2-15,-3 7-3 16,-8-3 0-16,1-4-32 16,-4 7-13-16,-3-3-30 15,-4 0-12-15,-3-1-37 16</inkml:trace>
  <inkml:trace contextRef="#ctx0" brushRef="#br0" timeOffset="124561.942">16708 10627 344 0,'-7'-6'129'0,"7"9"-100"0,10 10 22 0,-3-7 5 16,4 10-10-16,3 6 0 15,0 9-6-15,7 19-3 16,7 16-20-16,4 15-1 0,-4-2-2 16,-3 12-7-16,-7 28-2 15,-8-16-3-15,-3-9-2 16,-7-15 1-16,0-1-1 16,0-12-27-16,7-13-9 15,0-15-37-15,4-13-14 16,0-6-71-16,-1-10-64 15,-3 4 82-15</inkml:trace>
  <inkml:trace contextRef="#ctx0" brushRef="#br0" timeOffset="125163.088">17212 11057 324 0,'-3'0'121'0,"6"-6"-95"0,8-1 22 16,-4 1 5-16,3 0-18 16,4-7-3-16,8-3-14 15,9 1-6-15,5-4-7 16,2 0-6-16,-2 7 0 0,-8 5-21 0,-7 7-10 16,-7 10-48-16,-10 2-21 15,-11 17-46 1</inkml:trace>
  <inkml:trace contextRef="#ctx0" brushRef="#br0" timeOffset="125326.018">17247 11214 272 0,'-10'15'101'0,"10"-12"-78"0,0 4 15 0,0-7 2 16,7 0-7-16,3 0 1 16,12-7-13-16,9 4-5 15,12-6-9-15,2-1-5 0,1-2 1 16,-3 2-2-16,-5 4-1 0,-6 3-28 15,-7 3-14-15,-4 6-113 16</inkml:trace>
  <inkml:trace contextRef="#ctx0" brushRef="#br0" timeOffset="125612.479">17745 10771 312 0,'-18'-50'115'0,"22"31"-89"0,-1 10 23 16,1 6 6-16,3 0-14 15,3 3-3-15,1 6-9 16,3 3-4-16,-3 10-13 0,-1 10 1 0,-3 18 1 16,-3 18-3-16,-4 1-1 15,0-3-9-15,-4 6-2 16,4 3 0-16,0-3 2 15,7-9-29-15,4-10-11 16,7-13-18-16,3-12-5 16,3-12-30-16,-2-10-12 15,-5-6-23 1</inkml:trace>
  <inkml:trace contextRef="#ctx0" brushRef="#br0" timeOffset="125984.334">18210 10662 352 0,'-14'-3'132'0,"11"6"-103"0,-4 6 7 16,3-3-1-16,1 7-8 16,-1 6 2-16,-3 3-3 15,0 18-1-15,3 14-14 16,4 2 7-16,4 1 2 0,10-4-6 15,4-6-3-15,14-9-4 16,10-7 0-16,14-6-2 16,1-16 2-16,-1-12 2 15,-3-19 5-15,-11-6-2 16,-6-16 1-16,-15-3 1 16,-14-6 4-16,-18 6-8 0,-24-6-1 15,-25-7-3-15,-3-3-1 16,-1 16-6-16,4 10 1 15,7 12-9-15,11 9-4 16,10 16-31-16,14 0-13 16,11 9-37-16,11 1-14 15,3 2-79 1</inkml:trace>
  <inkml:trace contextRef="#ctx0" brushRef="#br0" timeOffset="127620.931">18877 10285 308 0,'-14'0'115'0,"14"-3"-89"0,-7-3 10 15,3 3 0-15,1 0-5 0,-4 0 4 16,-4 0-6-16,-3-1-1 15,-3 1-15-15,-8 3 10 0,-3 0 4 16,3 0-3 0,-7 0-2-16,-7 0-8 0,-6 0-1 15,-12 0-6-15,-3 0-2 16,0 0-2-16,-3-3-3 16,-4 0 5-16,-11 3 1 15,-7 0-2-15,1 3-1 16,3 0 1-16,-4 4 0 15,-10-1-2-15,-11 0-2 16,3 3-2-16,1 1 1 16,-4-4 1-16,-7 0 2 0,4 1-1 15,10-4 2-15,1 3 0 16,-12-3 3-16,-6 3-3 16,10 4-2-16,-3-7 0 15,-18 13-1-15,-4 6 0 16,0 0 2-16,-6 3-6 15,-11 3 1-15,7-3 3 16,-11 3 2-16,-7-3 0 16,7-3-2-16,-20-3 1 15,-1 0 1-15,-35 9-3 16,-8-3-2-16,22-3 2 16,-14 0 2-16,14 6 0 0,4-3-1 15,-4-3-2-15,24 3 1 16,8-9 1-16,-7 0 0 15,21 3 0-15,14-10 2 16,-1 0-3-16,-2 1 0 16,20 2 3-16,19 1 1 15,13 6-4-15,11 6 1 16,10 3-2-16,15-6-2 16,17 6 0-16,11-3 0 15,11-3 0-15,10 0 0 16,7-3 3-16,7 12 0 15,3-2 1-15,1 2 2 16,0 13 1-16,-1 22 3 16,1 18-1-16,3 7 0 15,4 32-1-15,7 24 0 0,3 22 0 16,7 38 0-16,8 19-2 16,-5 18-2-16,1 32 1 15,-7-9 1-15,-7 31-3 16,-7 22 0-16,-8-13 3 15,-3 6 1-15,-3 1 1 16,-4-29 0-16,-4-3 0 16,4-34 0-16,4-3-2 15,0-29-2-15,3-28 1 16,3 0-1-16,5-21 0 16,2-29 0-16,4-22 0 0,1-19 0 15,-5-13-3-15,5-15 0 16,-1-12 2-16,4-16 0 15,-1-13-2-15,5-9 0 16,2-13 2 0,1-6 0-16,4-16 1 0,17-3 0 15,14-9 0-15,10 3 0 16,4-9-3-16,15 5 2 16,24-2-1-16,3-7 0 15,33-9 4-15,20-9 1 16,25-13-1-16,18 9 1 15,42-5 0-15,11 8 1 16,17-6-2-16,25-6 1 16,-3 4-4-16,-11 2-2 0,14 13 2 15,-18 3 2-15,-10 18 0 16,0 4 2-16,-15 7-2 16,4 2 2-16,-31-3-4 15,-1 6 0-15,-27-2 1 16,-22-1 0-16,-18 0 0 15,-31 1 0-15,-32-1 2 16,-32 0 1-16,-24 7-1 16,-22 0-2-16,-14-1 1 15,-10-9 1-15,-11 4-3 16,-7-17 0-16,-4-18 1 16,-6-16 2-16,-1-3-3 15,-3-9 0-15,0-35-1 16,0-15 0-16,3-23 2 0,4-50 2 15,7-53-6-15,7-28 1 16,7-44-1-16,7-38-1 16,8-21 1-16,-1 5 0 15,-3 45 0-15,-8 18 3 16,-3 26 0-16,-3 21 1 16,-4 19-3-16,0 6 0 15,-3 20-3-15,-4-7-1 16,0 34 1-16,-7 23 2 15,-8 15-1-15,-9 22 4 16,-19 31-13-16,-17 26-6 16,-10 27-31-16,-1 20-15 15,4 6-42-15,-3 24-20 0,-1-2-24 16</inkml:trace>
  <inkml:trace contextRef="#ctx0" brushRef="#br0" timeOffset="129229.957">1584 9241 252 0,'21'-44'96'0,"-10"26"-75"0,-4-14 23 0,-4 20 7 16,4-1-1-16,-3 4 23 15,-4 15-19 1,-4 10-28-16,-6 6 2 0,-4 9 2 16,-7 13-10-16,-4 28-3 15,0 16-10-15,-14 9-3 16,-3 19-2-16,-7 19 1 0,-11-7-2 16,7 4-1-16,0 0 1 15,14-16-1-15,14-22-11 16,8-16-5-16,10-21-21 15,7-17-9-15,3-11-13 16,4-17-6-16,0-5-22 16,0-17-9-16,-3-15-29 15</inkml:trace>
  <inkml:trace contextRef="#ctx0" brushRef="#br0" timeOffset="129468.064">910 9175 368 0,'-14'4'140'0,"14"2"-109"0,4 13 11 0,-1-7-1 15,8 7-5-15,6 12 0 16,1 16-8-16,17 35-5 16,18 6-13-16,14 22-4 0,7 27-2 15,-7-5-2-15,0-3-2 16,14 2 1-16,-3-11-1 15,7-20-29-15,-15-12-10 16,-6-19-45-16,-8-13-19 16,-6-15-64-1</inkml:trace>
  <inkml:trace contextRef="#ctx0" brushRef="#br0" timeOffset="132500.236">1580 7338 220 0,'-10'-6'85'0,"10"3"-66"0,0-4 14 16,0 1 4-16,3 0 1 16,1 0 4-16,-1-1-3 15,1 4 0-15,0 6-21 16,-4 10 5-16,-8 9 4 0,-6 22-6 0,-3 31-2 16,-12 10-11-16,-9 12-3 15,-12 22-3-15,-6 6 1 16,-4-12-2-16,7-3-1 15,-3 0 1-15,17-13-1 16,3-16-7-16,8-15-3 16,7-16-30-16,3-6-13 15,11-15-28-15,7-11-12 16,4-11-41 0</inkml:trace>
  <inkml:trace contextRef="#ctx0" brushRef="#br0" timeOffset="132756.036">991 7106 324 0,'-10'-19'121'0,"13"29"-95"0,1 18 16 16,-1-9 1-16,11 12-13 15,4 7-2-15,10 6-14 16,15 21-4-16,17 29-6 15,0 7-3-15,7 9 0 0,-7 15 3 16,14 0 2-16,-4-2-5 16,4-7 0-16,0 0-28 15,-14-16-11-15,-7-18-58 16,4-20-24-16,-15-18-14 16</inkml:trace>
  <inkml:trace contextRef="#ctx0" brushRef="#br0" timeOffset="139226.372">1196 3660 252 0,'-11'3'96'0,"8"0"-75"0,3 1 21 0,0-4 6 16,0 0-15-16,0 3-1 16,0 0-8-16,0 0-3 15,3 3-11 1,4-3-4-16,0 4 0 0,1 2-1 15,2 0 0-15,1 1-3 0,-1-4-2 16,1-3 3-16,-1-3 0 16,-3 0 3-16,4-9 3 15,0-4-2-15,-4-2 1 16,0-4-3-16,-4 0 2 16,-3 3 0-16,-3-9 3 15,-4 6-3-15,-4 10 1 16,-3 0 1-16,0-1 2 15,-7 7-3-15,3 3 0 16,0 6-5-16,4 7 0 0,4 9-1 16,-1 6 1-16,1 0-2 15,6 4 2-15,4 2-4 16,7-12 0-16,4 3-1 16,3-6 0-16,3-3 4 15,5-7 3-15,-1-3 0 16,3-6 2-16,-6-6-2 15,-4-6 2-15,-3-10 0 16,-1-7 1-16,-3 1 0 16,-7-3 2-16,-3 3-3 15,-8 2 1-15,1-2-7 16,-11 9-3-16,-1 7 3 16,-6 3 3-16,4 5-3 0,2 8-1 15,8 8 0-15,0 7 2 16,4 15-3-16,2-5-2 15,8 5 2-15,8 1 0 16,2-4-2-16,11-6 2 16,0-6 1-16,8-7 0 15,2-5 0-15,-2-4 0 16,-5-10 2-16,1-8 1 16,0-10 1-16,-1-13 0 15,-9 7 0-15,-5-13 2 16,-3 9-3-16,-7-9-2 15,-7 13 0-15,-11 6 1 16,-10 6-1-16,-3 7-1 16,-1 12-2-16,-7 9 1 0,-3 16 1 15,6 13 0-15,12 12 0 16,2 3 0-16,5-9-3 16,13-6 2-16,8 3-1 15,10-13 0-15,7-6 0 16,4-3-2-16,3-1 3 15,4-18 2-15,3 0 2 16,-7 0 1-16,-3-18 0 16,0-8 0-16,-8-8 0 15,1-7 0-15,-7-3 2 16,-8 10 1-16,-6-1-3 16,-12 4-3-16,-9-4 0 15,-4 20 1-15,-1 5-1 16,-6 10-1-16,-4 16-2 15,7 12 1-15,8 13 1 0,3 0 0 16,6-7-3-16,8 4 2 16,7 0-1-16,11-13-2 15,10-3 3-15,4-4 2 16,7-5-2-16,3-4 0 16,-7-2 1-16,-3-7 0 15,0-7 2-15,-1-15 3 16,-6-6 0-16,-1-9 2 15,-6-4-4-15,-7 3 0 16,-11-3-1-16,-8 4 1 16,-13-1-2-16,-7 10-1 0,-4 6 1 15,-7 6-1-15,4 13 0 16,7 13 0-16,3 2 0 16,4 19 0-16,3 7-5 15,14 12 1-15,8-6 2 16,10-3 1-16,14-3-2 15,4-7 2-15,10-6-1 16,-3-3 0-16,3-13 2 16,4-9 2-16,-7 0 1 15,-8-9 1-15,-2-19 0 16,-5-7 0-16,-6-6-2 16,-8-2 1-16,-6-1-2 15,-11 3 2-15,-11 0-2 0,-3 10 2 16,-8 12-2-16,-2 10 2 15,-1 9-4-15,4 15-2 16,3 13-1-16,11 16 3 16,10 0-2-16,4 3-1 15,18-9 0-15,6 0 0 16,11-10 3-16,4-6 0 16,-4-7 1-16,4-2 2 15,0-13-1-15,-7-9 2 16,-4-10 0-16,-11-13 3 15,-3-8-1-15,-7-4 0 16,-10 0-1-16,-4 6 0 16,-11 4-2-16,-7 5 1 0,1 14-2 15,2 5-1-15,1 14-2 16,-4 11 1-16,8 10-1 16,2 10 0-16,8-1 0 15,11 1 0-15,3-4 2 16,7-6 0-16,7-6-5 15,11-6-1-15,3-4-30 16,0-3-14-16,-3 0-36 16,0 1-13-16,-4-1-96 15</inkml:trace>
  <inkml:trace contextRef="#ctx0" brushRef="#br0" timeOffset="139798.517">1341 5068 252 0,'3'-25'96'0,"1"16"-75"0,3-1 23 15,-4 10 7-15,4-3 6 16,0 3 5-16,4 9-7 16,-8 10-4-16,1 19-28 15,-4 15-1-15,0 13 0 0,-4 3-8 16,-6 28-1-16,3 7-5 0,0-7-3 15,0 9-2-15,3 10 0 16,4-3-4-16,0-12 0 16,0-14 1-16,0-11 0 15,0-7-7-15,0-19 0 16,0-16-24-16,-3-5-7 16,-4-17-13-16,-4-9-4 15,-3-12-19-15,-4-16-5 16,-6-19-68-1</inkml:trace>
  <inkml:trace contextRef="#ctx0" brushRef="#br0" timeOffset="140051.959">945 5394 316 0,'-28'-91'121'0,"18"57"-95"0,-1-10 31 0,11 31 9 0,0 1-14 16,7 5-3-16,4 7-12 15,3 16-6-15,3 12-17 16,12 10-2-16,17 15 1 0,6 19-1 15,23 16 3-15,-12-3-10 16,4 3-3-16,-7 6-2 16,14 3 2-16,-7 0-1 15,7-15-1-15,-17-13-15 16,-1-13-7-16,-14-12-22 16,-6-6-8-16,-5-10-18 15,-6-6-9-15,-11-7-19 16,-3-11-8-16,-11-4-16 15</inkml:trace>
  <inkml:trace contextRef="#ctx0" brushRef="#br0" timeOffset="143249.658">1884 3049 228 0,'-28'0'85'0,"21"6"-66"0,-8-12 3 0,12 6-1 15,-4 0 2-15,-4-3 3 16,1-1 0-16,-4 1-1 16,-4 0-14-16,-7-3 7 0,1 3 2 15,-5 0 3-15,5 6 1 16,-8 0-5-16,-3 3 1 15,-1 0-7-15,5 7-3 16,-8-10-1-16,-4 3 1 16,5 1-1-16,-15-4 2 15,3 0 0-15,1 3 1 16,-7-3-2-16,6 13 1 16,-3 3-2-16,0 9 0 0,-7 10-3 15,0 6 1-15,-7-1-9 16,11-5-3-16,3 3 11 15,0-7 6-15,14-5-2 16,4-1 0-16,0 0-6 16,3 0-1-16,4 13-1 15,-1 6-2-15,-2 13 3 16,6-1 0-16,11-6-1 16,0 1-2-16,3-10 3 15,8 3 2-15,6-3-2 16,8 0-2-16,3 6 0 15,0-3-1-15,11 0 2 16,6 6 1-16,8-6-1 0,7-3-2 16,11-3 3-16,-4 0 0 15,10-7-1-15,-7 4 1 16,15-7 0-16,7-3 1 16,13 7-2-16,1-7-2 15,-7-3 1-15,17 0-1 16,14-3 0-16,-3-3 2 15,0-3-1-15,18 2 2 16,3-8-2-16,-11 2-1 16,15-2 1-16,10-1-1 15,-14 1 0-15,7-1 0 16,11 0 0-16,-11-6 0 0,-3-3 0 16,17 0 0-16,-7-3 0 15,4-6 2 1,6 0-1-16,-6-1-1 0,-4 1 1 15,15-1 1-15,-5 7-1 16,-13 3-1-16,14 3 1 16,-4 7-1-16,-3 2-3 15,-4 1 2-15,7-4 1 16,-10-3 2-16,10 4-1 16,4-10-1-16,-11-3 1 15,11-4 1-15,6-2-1 16,-13 0 2-16,10 2-2 15,4 1-1-15,-18 6 1 16,43 3 1-16,-8 4-3 0,-28 2 0 16,1 3 1-16,2-2 0 15,-9-1 0-15,-15 7 0 16,7-4 0-16,3-2 2 16,-13-7-3-16,3 3 0 15,11-3 1-15,-4-6 0 16,-14 0 0-16,7 0 0 15,7-3 0-15,-14-1 0 16,-4 7-3-16,11 0 2 16,0-3 1-16,-10-3 2 15,-1 6-1-15,15 0-1 16,-7-9 1-16,-12-1 1 16,8 1-3-16,11-1 0 0,-7-2 1 15,-4-4 2-15,14 4-3 16,-4-1 0-16,-6 1 1 15,3-4 2-15,7 0-3 16,-10 4-2-16,-12-7 4 16,12 0 1-16,7 0 0 15,-15 4-2-15,-7-1-2 16,11 0 1-16,8 4 1 16,-19-4 0-16,-3 7 0 15,3-1 0-15,8 7 0 16,-11-3 2-16,-11 0-3 15,4-1-2-15,7-8 2 16,0-1 2-16,-15-3 0 0,1-6-1 16,0-3-2-16,7 9 1 15,-8-12 1-15,-6 6 2 16,-11 3-3-16,0 3 0 16,4 0 1-16,0 3 2 15,-4 4-1-15,-7-1-1 16,-7 4-2-16,-3-7 1 15,-1-6 3-15,11 3 1 16,4 1-4-16,3 5 1 16,-11-6 0-16,-6 4 2 15,-4-1-3-15,0 3 0 16,0 1 1-16,0 9 2 16,0-7-3-16,0 4 0 15,-4 3 1-15,-3-3 0 16,-7-4 0-16,0 7 0 0,0-3 0 15,3-1 0-15,4 1 0 16,0 6 0-16,0 0 0 16,-4 3 0-16,-3 7 0 15,-4-7 2-15,-3 3-3 16,-3 0-2-16,-1-2 2 16,7 2 0-16,0-3 1 15,8-3 2-15,3 0-1 16,3 6-1-16,1-3 1 15,-4 4-1-15,-4-4 0 16,-3 3 2-16,0 0-3 16,3 4 0-16,8-1 1 0,2 1 2 15,1 2-3-15,0 1 0 16,-3-1 1-16,-8 4 0 16,1-4 0-16,3 4 0 15,7-3 0-15,3-1 0 16,1 4-3-16,-4-13 2 15,-1 0 1-15,-6-3 2 16,-3 0-3-16,3-6 0 16,3-4 1-16,4-2 0 15,4-4 0-15,-8 7 0 16,-3-4 0-16,-7-2 2 16,-7 5-1-16,-4-6-1 15,-7 1-2-15,-3-4 1 0,0-9-1 16,-4 0-2-16,0-1 3 15,0-11 2-15,-3-11 0 16,-4-8-1-16,-7 2 1 16,-7 4-1-16,-7 6 2 15,-4-3 1-15,-6 6-4 16,-5 3 1-16,-6 0 0 16,-7 1 2-16,-7-4-1 15,-11-6-1-15,-11 6-2 16,-3 6-1-16,4 4 2 15,-4 9 2-15,-18 6 2 16,-14 0 1-16,0 6-2 16,1 4-2-16,-5-4-2 0,-10 4 1 15,1 0 1-15,6-1 0 16,-7 1 0-16,-14 6 2 16,0-4-3-16,7 7 0 15,-18-3 1-15,-10 6 2 16,14-3-3-16,-11 7 0 15,-10-4 1-15,11 6 2 16,-1-9-1-16,-10 0 2 16,14 0-4-16,3-9 0 15,-14-1 1-15,8 7 0 16,10-6 0-16,-11-1 0 16,-3 4 0-16,10 3 0 15,-6-3 0-15,-12 6 2 16,12 0-3-16,-4 0 0 15,-8 0 1-15,12 0 2 0,6 0-3 16,-10-3 0-16,3-1 1 16,11 1 0-16,0-6 0 15,-14 3 0-15,14-4 0 16,7 7 0-16,-11-3 0 16,-6 3 0-16,17 3 0 15,-7 0 0-15,-11 3 0 16,7 3 0-16,8 4 0 15,-15-4 0-15,1 3 0 16,13 1 0-16,-3-7-3 16,-11 3 2-16,15 3 1 15,6-9 0-15,-10 4 0 0,-3-1 0 16,6 3-3-16,8-6 2 16,-11 6-1-1,0-3 0-15,10-3 2 0,-3 0 0 16,-10 7-3-16,10-4 2 15,7-6 1-15,-11-4 0 16,-10 7-3-16,18-3 0 16,3-3 2-16,-14 0 0 15,0 3 1-15,7-1 0 16,-4 4 0-16,-14 0 0 16,11 0 0-16,-3 0 0 15,-4 0 0-15,-1 0 2 0,12 0-3 16,-8 0 0-16,-10-6 1 15,14 3 0-15,0-6-3 16,-7 2 0-16,-7 7 2 16,7-3 0-16,-7 0-2 15,-4 6 2-15,14 0 1 16,-6-3 2-16,-19 3-1 16,19 1-1-16,-1-1-2 15,-10-3 1-15,17 0 1 16,8-3 2-16,-8-4-3 15,-6-2 0-15,20 0 1 16,8-1 0-16,-18 1-3 16,3 2 2-16,11 1 1 15,4 6 2-15,-11 0-1 0,-4 10 2 16,22-4-2-16,-4 3-1 16,-7 1 1-16,0-4-1 15,11 0-3-15,13-3 2 16,1 0-1-16,0-3 0 15,-7 4-7-15,6-1-4 16,19 3-2-16,6-3-1 16,-3 7-5-16,7-1-1 15,-3 10-13-15,13 0-2 16,4-1-36-16,14-8-13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25:50.3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22338 3942 280 0,'-11'0'107'0,"4"3"-83"0,-3-3 26 0,6 0 8 16,-3-3-18-16,0 0-3 16,0-3-8-16,0-3-1 15,3-4-16-15,1-3 4 0,3-21 4 16,3-1 0-16,4-12 0 16,8 0-2-16,2-10-1 15,4-9-7-15,8-22-2 16,-1-3-6-16,4-3-2 15,3 9 0-15,4 0 2 0,-4 26 1 16,-3 24 1-16,-11 26-2 16,-11 15 1-16,-10 22-2 15,-3 31-1-15,-4 19 1 16,0 1-1-16,3-7 0 16,1-3 0-16,3-4 0 15,3-5 2-15,4-1-1 16,7-15-1-16,11-7 1 15,7-21-1-15,10-16 0 16,4-7 2-16,0-5 1 16,-4 5 1-16,-10 7-5 15,-4 6-1-15,-10 25 1 16,-8 13 2-16,-2 3 0 16,-8 6 2-16,-4-3-9 0,0-6-1 15,4-3-40-15,8-7-17 16,2-9-24-16,4-6-9 15,4-7-70 1</inkml:trace>
  <inkml:trace contextRef="#ctx0" brushRef="#br0" timeOffset="302.484">23435 3293 416 0,'-14'25'156'0,"10"-18"-121"0,11-1-1 16,1-6-8-16,6 0-14 15,14-3 1-15,18 0-8 16,10 0-3-16,1 3-1 16,-8 6-4-16,-10 9 0 0,-7-2-73 15,-11 18-32-15,-21-2-62 16</inkml:trace>
  <inkml:trace contextRef="#ctx0" brushRef="#br0" timeOffset="465.312">23403 3814 412 0,'4'9'154'0,"10"-9"-120"0,11-9-1 0,-4 3-7 15,18-16-16-15,21-4-3 16,3-2-29-16,-3 9-12 16,-4 1 17-16,-3 2-71 0,11 10-28 15,-8 6-24 1</inkml:trace>
  <inkml:trace contextRef="#ctx0" brushRef="#br0" timeOffset="1064.052">24603 3858 288 0,'-39'-22'107'0,"25"12"-83"0,-4-8 13 0,11 8 1 15,0-2-13-15,-4-4-3 16,1-3-1-16,3 0-1 16,0-6-11-16,3-3 3 0,8-3 4 15,6-10 1-15,12-3-1 16,9-28-4-16,15-13-2 16,7 1-6-16,0 2-1 15,-4 7 1-15,-3 12 2 16,-3 16-3-16,-8 22-2 15,-14 19 4-15,-7 18 4 16,-10 23-7-16,-4 27-1 16,-4 4-1-16,1 0 2 15,3-9-1-15,0-7-1 16,7-10-2-16,7-5 1 0,10-13 1 16,12-10 2-16,13-2 1 15,11-10 1-15,-3-10-5 16,-8 10 1-16,-7-3 2 15,-10 6 3-15,-11 7-2 16,-7 18-2-16,-10 7 0 16,-8 8-1-16,1 11-27 15,3-13-9-15,3-4-57 16,8-15-23-16,10-13-40 16</inkml:trace>
  <inkml:trace contextRef="#ctx0" brushRef="#br0" timeOffset="1424.918">25686 3387 292 0,'-21'-31'110'0,"14"22"-86"0,-8-1 22 0,8 7 6 16,-3 3-10-16,-8 3-3 15,-3 7-13-15,0 5-6 16,-4 10-11-16,4 0-4 0,3 4-1 15,8-1-2-15,6-6-2 16,11 6-2-16,11-15-1 0,7-4 4 16,6-3 3-16,5-6 1 15,-5-3 2-15,-2-3 5 16,-5 0 4-16,-3 2 1 16,-6 1-1-16,-5 3-6 15,-3 3-2-15,0 4-6 16,0 2-2-16,0 1-7 15,4 2 0-15,0-2-19 16,3-1-6-16,0-3-29 16,3 0-12-16,-2-6-65 15,2 0-63 1,1 10 72-16</inkml:trace>
  <inkml:trace contextRef="#ctx0" brushRef="#br0" timeOffset="2145.091">26035 2770 336 0,'11'-141'126'0,"-4"103"-98"0,7-12 14 0,-7 31 2 16,3 3-18-16,-3 4-3 16,1 9-2-16,-5 12 1 15,-3 13-12-15,-7 22-1 0,-7 44-2 16,-7-4-3-16,0 32-1 15,6 10-1-15,8-4 1 16,7-15-7-16,4-7 1 0,6-12-17 16,1-16-4-1,-4-16-15-15,0-27-53 16,-7-26 3-16,-7-6-49 16,-7-16-24-1,-4-6 81-15,-6-16 233 31,-15-41-53-15,7 17-14-16,7 17-39 16,8 20-22-16,6 13-13 15,11 15-7-15,7 0-3 16,14 9 1-16,22 7 1 0,13-4 12 16,8-2 5-16,-1-7 5 15,1 0 2-15,-1-6-10 0,-6-10-3 16,-4-6-4-16,-18 1-1 15,-18-4 1-15,-9 3 4 16,-16 6-8 0,-6 4-1-16,-3 12-3 0,-4 6-2 15,-4 10-2-15,7 13 1 16,4-4-1-16,7 6 0 16,4-2-3-16,6-1 1 15,4 0 2-15,4-6 3 16,6-6 0-16,15-3 2 15,3-7 2-15,4-2 2 16,0-7 16-16,-4-7 8 16,-7-2 6-16,-6-7 2 15,-12-9-19-15,-6-16-7 0,-4 4-8 16,-4-7-2-16,1 6-6 16,3 13 0-16,0-3-15 15,7 12-5-15,3 1-15 16,4 8-6-16,4 7-14 15,3 7-4-15,0 8-30 16,4 1-14-16,3 0-25 16</inkml:trace>
  <inkml:trace contextRef="#ctx0" brushRef="#br0" timeOffset="2267.755">26931 3180 364 0,'18'-3'134'0,"-15"13"-104"0,-10 15-2 15,4-16-6-15,-4 19-14 0,3 10-2 16,1-3-21-16,6-1-8 15,4 7-107-15,0-13-49 16,7 3 63-16,0-6 33 16</inkml:trace>
  <inkml:trace contextRef="#ctx0" brushRef="#br0" timeOffset="2431.979">26906 2933 324 0,'-28'-35'123'0,"28"35"-95"0,4 0-8 0,3 0-9 16,7 7-17-16,7-1-3 15,7 6-39-15,8 7-17 16,-1-3-56-16,4 6-24 0</inkml:trace>
  <inkml:trace contextRef="#ctx0" brushRef="#br0" timeOffset="2716.714">27354 3177 324 0,'-10'3'123'0,"-1"7"-95"0,-6 9 20 16,6-7 3-16,-3 4-15 15,-7 12-1-15,-4 3-18 16,4-2-5-16,3-1-8 16,11-9-5-16,7 0 0 0,7-7 1 15,7-9 0-15,4-3 0 16,0-6 2-16,-1-3 10 0,1 5 7 15,-4-8 3-15,-3 12 4 16,-4 6-10-16,0 0-4 16,0 4-10-1,0-1-1-15,3 4-6 0,5-1-1 16,6-2-39-16,0-4-18 16,0 0-33-16,4 0-16 15,-8-2-43 1</inkml:trace>
  <inkml:trace contextRef="#ctx0" brushRef="#br0" timeOffset="2927.723">27725 2654 328 0,'0'-119'123'16,"7"84"-95"-16,0-6 29 0,0 22 9 0,-3 10-23 15,3 9-4-15,-4 6-12 16,1 16-5-16,-4 10-12 15,-4 21-4-15,-3 25-2 0,-4 10-2 16,1 3 1-16,-1 6-18 16,1 0-4-16,6 1-62 15,4-14-24-15,11-12-72 16</inkml:trace>
  <inkml:trace contextRef="#ctx0" brushRef="#br0" timeOffset="3241.678">28265 3002 368 0,'10'-32'140'0,"-10"29"-109"0,-10-3 11 0,6 6-3 15,-7 6-20-15,-6-3-3 16,-1 7-10-16,1-1-4 16,2 4-1-16,5-1-4 0,6 4 0 15,4 3 2-15,7 6 0 16,0 12 3-16,4 17 1 15,0 2 5-15,-4 4 3 16,0-4 5-16,-7-6 2 16,0-12-1-16,-7-4 0 15,0-5-7-15,-8-7-4 16,-9-7-6-16,-15-2 0 0,-14-4-2 16,-7 1 0-16,-3-1-33 15,-4 1-17-15,-4-1-55 16,0 3-22-16,8 7-25 15</inkml:trace>
  <inkml:trace contextRef="#ctx0" brushRef="#br0" timeOffset="4262.222">22102 5570 280 0,'17'0'107'0,"-3"0"-83"0,11 0 8 0,-11 0 1 16,4 0-6-16,-1-7 4 16,5 4 0-16,2-12 1 0,4 5-17 15,1-9 2-15,-1-3 1 0,4-3-10 16,-4-9-2-16,0-13 0 15,0-16 1-15,4-9-1 16,-4-3-1-16,-3-13-3 16,-4-16-2-16,-10-2 1 15,-8 9 1-15,-6 6-3 16,-4 6-2-16,-7 7 2 16,3 12 2-16,0 9 0 15,-3 20 2-15,0 18-7 16,0 19 1-16,3 16 3 15,1 12 2-15,-1 13 6 16,1 24 3-16,-1 20 2 0,4 6 3 16,7 13-5-1,4 15 1-15,6 3-7 0,11-9-1 16,8-16-2-16,16-6 1 16,19-13-2-16,-1-15-1 15,-3-19 1-15,-10-16 1 16,-11-18-39-16,-11-4-14 15,-11-12-43-15,-6 6-19 16,-11 0-47 0</inkml:trace>
  <inkml:trace contextRef="#ctx0" brushRef="#br0" timeOffset="4609.348">22998 4773 348 0,'-18'10'129'0,"18"-1"-100"0,3 0 15 0,1-9 1 15,7 10-14-15,6-7-3 16,15 0-14-16,10 0-6 16,8-3-5-16,-4 0-3 0,-4 0 3 15,-7 3-31-15,-7 4-11 16,-6 2-141-1</inkml:trace>
  <inkml:trace contextRef="#ctx0" brushRef="#br0" timeOffset="4790.318">23015 5168 308 0,'14'0'115'16,"11"-3"-89"-16,28-12 8 0,-25 2-1 0,25-6-12 15,4 3-2-15,-1 1-14 16,0-1-5-16,4 4 0 16,0 2-47-16,-3 4-21 0,-1 6-73 15</inkml:trace>
  <inkml:trace contextRef="#ctx0" brushRef="#br0" timeOffset="5388.514">23908 5372 188 0,'-4'-6'71'0,"11"3"-55"0,0 0 9 0,0-1 1 15,0 1 5-15,1 3 3 16,-1 0-3-16,0 0 1 16,3 0-18-16,1 0 10 0,-1 0 3 15,4-3 1-15,8-3 3 16,6-7-8-16,11-5-2 0,3-11-10 15,4-5-2-15,0-7 1 16,-4 0 1 0,-3-6-5-16,0-3-2 0,-8-6-2 15,-2-16 1-15,-1-16-2 16,-7-3-1-16,-3 3 1 16,-8-19-1-16,-3-9 0 15,-7 13 0-15,-7 6-3 16,0 28 2-16,-3 12 1 15,-1 17 0-15,-3 18 0 16,-4 19 2-16,-3 21 1 16,-4 36 3-16,1 15-1 15,-1 9 2-15,0 35-2 0,8-3 0 16,10 2-3-16,10 1 1 16,15 7 0-16,10-11 1 15,7-15-2-15,15-9 1 16,6-19-13-16,-3-13-3 15,-4-15-49-15,-6-10-19 16,-8-12-96 0</inkml:trace>
  <inkml:trace contextRef="#ctx0" brushRef="#br0" timeOffset="5807.963">24853 4908 356 0,'-32'6'134'0,"18"-3"-104"0,-14 16 5 16,14-9-4-16,-7 5-9 15,0 10-1-15,0 10-5 16,6 9-2-16,12 0-8 15,10-3 0-15,11-13 4 0,6-3-4 16,4-13-1-16,1-12 0 16,-1-9 1-16,-3-10 3 15,-4-9 5-15,-4 6 5 16,-6 0 3-16,-4 6 0 0,-3 7 1 16,-1 3-11-16,-3 9-4 15,0 6-8-15,4 4 0 16,3 9 0-16,3-3 0 15,4 6-3-15,4-3 0 16,3 0-25-16,0-1-9 16,4-2-34-16,-4-3-13 15,-3-7-74 1,7 1-64-16,-8-10 88 16</inkml:trace>
  <inkml:trace contextRef="#ctx0" brushRef="#br0" timeOffset="6289.13">25308 4447 296 0,'-7'-122'110'0,"7"50"-86"0,-3-13 27 0,3 63 5 0,0 3-15 16,0 7-1-16,0 12-14 16,0 19-7-16,0 21-10 15,0 14 3-15,0 8 1 0,0 11-2 16,0 17-1-16,0-2-4 15,0 0 1-15,7-6-2 16,0-10 0-16,0-6-6 16,0-7 1-16,4-6 2 15,-1-9 1-15,1-6-1 16,-4-7 1-16,0-6-4 0,0-3 0 16,0-3 1-16,0 0 0 15,0 0 0-15,4-10 2 16,6 4 1-16,8-7 1 15,7-6-2-15,6-6-2 16,1-7 1-16,0-6 1 16,-4-9 3-16,-6 3 2 15,-8-3-1-15,-11 0 1 16,-10-7-4-16,-17 7 0 16,-15-3-1-16,-14-7-2 15,-7 0 1-15,0 7-1 16,4 3-3-16,3 9 0 15,11 9-18-15,7 7-9 16,10 6-26-16,14 4-10 0,11 2-62 16,18 4-25-16,7-1 20 15</inkml:trace>
  <inkml:trace contextRef="#ctx0" brushRef="#br0" timeOffset="6979.702">25926 4877 260 0,'-22'-10'96'0,"19"10"-75"0,-1 0 10 16,4 0 1-16,0 0-14 15,0 0 0-15,4 0-1 16,3 0 1-16,0 0-10 0,4-3 13 16,-1 0 6-16,1-3-1 0,-1 0 2 15,-3-4-1-15,1 1 3 16,-8-1-5-16,0 4-1 15,-8 3-11-15,-2 6-3 16,-8 6-4-16,-3 7-1 16,-4 6-3-16,1 0 1 15,-1 3 0-15,7 3 1 16,8 4-2-16,6-1 1 16,11 0 0-16,11 1 3 15,14-4-3-15,14-3-2 16,6-3 2-16,1-13 0 15,-3-9-1-15,-4-9 1 0,-4-13 4 16,-10 0 6 0,-8-3-1-16,-9-3 3 15,-12 3-8-15,-10-7-4 0,-14 4-2 16,-11 0-1-16,0 9-11 16,1 0-3-16,9 7-35 15,8 5-15-15,11 7-16 16,10 4-5-16,7 2-12 15,7 3-1-15,7 1-26 16,4 5 195 15,21-2-11-15,-11-1 11-16,-10-5-2 16,-7-4-7-16,-8-3-9 0,-2-6-5 15,-8-4-27-15,-4-6 12 0,-3-2 4 16,0-7-8-16,0-7-5 15,0-9-9-15,4 4-5 16,3 6-8-16,7-1-3 16,10 4-3-16,15 3 3 15,11 6 0-15,6 10 1 16,11-4-14-16,14 1-3 16,11 2-29-16,-7 1-12 15,-11-1-43-15,-4 4-16 16,-6 6-46-1</inkml:trace>
  <inkml:trace contextRef="#ctx0" brushRef="#br0" timeOffset="22787.24">8326 7627 200 0,'-11'-19'77'0,"4"6"-60"0,-4-6 21 0,8 10 6 16,-1 0-5-16,1-1 2 16,-1 1-3-16,1 2-2 15,3 1-19-15,-7 3 3 0,3 3 3 16,1 0-6-16,-1 0 1 16,4 0-5-16,4 0 2 15,10-3 1-15,3-6 2 16,15-1-6-16,10 1 1 0,4-1-6 15,0 1 1-15,0 0-3 16,0 5 0-16,0 4-1 16,-4 4 2-16,-3 5 6 15,-14 10 2-15,-8 6 1 16,-6 6 1-16,-11 4-6 16,-7-1-2-16,-4 1-2 15,-3-1-1-15,-4 1-3 16,-3-4 1-16,-3-3-4 15,2-3-2-15,5-3 2 16,3-3 0-16,3-6 1 0,8 5 0 16,3-8 0-16,3 5 0 15,8-2-3-15,3 0 2 16,0-1 1-16,3 4 0 16,8 3 0-1,7-1 0-15,-4 11 0 0,0-1 2 16,-3 0-1-16,-4 0-1 15,-7 1 3-15,-7-8 0 16,-7 8 3-16,-7-4 1 16,-7 0-1-16,-7-6-1 15,-4 6-3-15,1-3 1 16,-5-3-2-16,1-1 2 16,-4-5-2-16,4-4 2 15,0-2-4-15,7-4 0 0,3 3-10 16,8-6-3-16,6 0-26 15,11-6-12-15,7 3-19 16,4-4-8-16,3 1-28 16,11-3-10-16,3-1-19 15</inkml:trace>
  <inkml:trace contextRef="#ctx0" brushRef="#br0" timeOffset="23179.562">9091 8254 272 0,'-3'-10'101'0,"3"7"-78"0,-4-3 11 0,4 0 1 16,0 2-6-16,0 1 3 16,0 3-9-16,0-3-2 15,0 3-12-15,0 0-5 0,0 0-1 16,0 0-2-16,0 0 2 15,0 0-2-15,0 0 2 16,0 0 0-16,4-6 1 16,-1 0-2-16,1-4 1 15,-1 1 2-15,1-1 2 16,-4 4 8-16,0 0 2 16,0 6-6-16,0 0-4 15,-4 6-4-15,1 4 0 16,-1 2-2-16,1 4 2 0,-1-4-4 15,1 1 0-15,3-4-1 16,0 1 0-16,0-1-14 16,3-3-6-16,1-3-31 15,-1-3-11-15,4 0-95 16</inkml:trace>
  <inkml:trace contextRef="#ctx0" brushRef="#br0" timeOffset="23568.125">9380 7357 296 0,'-3'-19'110'0,"6"13"-86"0,1-4 16 0,-1 4 2 16,-3 6-10-16,0 0 1 15,-3 6-9-15,-4 7-5 16,-7 6-11-16,-4 9 1 0,-3 16 4 16,0 3-3-16,3 9 0 15,4-5-2-15,3-4 0 16,8-7-2-16,3-5-1 16,7-4-1-16,7-6 2 15,7-3-1-15,7-6 2 16,4-4-2-16,0-5 2 0,0-7-4 15,-1 0 0-15,-2-7-1 16,-5 1 1-16,-2 0-4 16,-5 0 0-16,-3-1-37 15,-3 1-14-15,-1 0-23 16,-2-4-6-16,-1 7-75 16</inkml:trace>
  <inkml:trace contextRef="#ctx0" brushRef="#br0" timeOffset="23898.507">9659 7316 260 0,'-14'-12'99'0,"10"2"-77"0,1 1 20 0,3 3 6 15,3-1-11-15,1 1 1 16,-4 6-12-16,7 3-7 15,0 7-10-15,0 8 0 0,0 11 4 16,-3-7-1-16,-8 53 1 16,1 3-7-16,-4 10-2 15,-4 3-2-15,0 9-2 16,1-3 1-16,-1-12-1 16,4-16 0-16,4-9 2 15,3-13-3-15,3-7 0 16,4-11 1-16,0-11 2 15,0-8-39-15,4-1-16 0,-4-9-32 16,0-3-9-16,7-13-38 16</inkml:trace>
  <inkml:trace contextRef="#ctx0" brushRef="#br0" timeOffset="24213.873">9994 7210 304 0,'-7'-10'115'0,"7"13"-89"0,-3 7 16 15,3-4 4-15,0 3-14 0,-4 4-1 16,-3 12-12-16,0 0-1 16,-4 3-11-1,1 7 2-15,-1 9 2 0,4 3-2 0,0 0 2 16,14-3-4-16,0-7-2 15,4-5-2-15,3-10 0 16,4 3 0-16,3-10 3 16,0-2-3-16,-3-7 0 15,-1-3-1-15,1 0-2 16,-4-3-37-16,0 0-15 16,-3 0-25-16,-4-3-9 15,0 0-64 1</inkml:trace>
  <inkml:trace contextRef="#ctx0" brushRef="#br0" timeOffset="24468.891">10174 7250 308 0,'-10'-9'115'0,"10"9"-89"0,0-3 21 15,0 3 3-15,3 3-7 16,1 3-1-16,-1 10-15 15,-3 9-4-15,-3 16-13 16,-4 25 2-16,-4 12 2 0,0 10-7 16,1-4-4-16,3 4-2 15,0 3 1-15,3-9-1 16,4-10 2-16,0-13-33 0,4-9-14 16,-1-9-33-16,4-13-15 15</inkml:trace>
  <inkml:trace contextRef="#ctx0" brushRef="#br0" timeOffset="25249.718">10428 8135 220 0,'4'28'82'0,"-4"-16"-64"0,0 7 13 16,0-13 1-16,0 1 3 15,3-1 3-15,1 0 10 16,-4-6 7-16,3-3-29 0,1-6 12 0,3-4 6 15,-4-6-7-15,1-3-1 16,-1-3-9-16,1 3-5 16,-1-3-8-16,1 0-4 15,0 0-5-15,3-3-2 16,3 0-1-16,4-7-2 16,0 1 3-16,8-4 2 15,2 4-2-15,1 2 0 16,-4 7 1-16,-3 9 0 15,-1 7-2-15,-6 15 1 16,-4 4 0-16,0 5 1 16,-3 1-5-16,-4 3-1 0,0 3 1 15,0-3 0-15,3-1 1 16,4-2 0 0,4 0 2-16,3-4 1 0,4-2-4 15,6-4 1-15,4-3 0 16,4-3 2-16,0 0-1 15,3 0-1-15,-7 0 1 16,-3 3-1-16,-4 7-3 16,-3 5 2-16,-7 10 3 15,-1 4 1-15,-3 5-1 16,-3-3 1-16,-1-2-22 16,1-1-7-16,-1-6-25 0,1-6-10 15,-4-1-16-15,0-2-7 16,3-4-179-1,11-9 102 1</inkml:trace>
  <inkml:trace contextRef="#ctx0" brushRef="#br0" timeOffset="25595.024">11455 7279 340 0,'3'-13'129'0,"-3"13"-100"0,4 3 13 16,-1 0 0-16,1 4-9 15,-1 5 3-15,-3 7-9 16,4 9-4-16,-4 16-13 15,0 12-4-15,3 7-2 0,1 6 0 16,3-3 0-16,0-3-2 16,-3-1 1-16,-1 7-2 15,1-3 2-15,-1-3-20 16,-3-10-6-16,0-9-28 16,0-9-10-16,-3-10-28 15,3-13-9-15,3-12-37 16</inkml:trace>
  <inkml:trace contextRef="#ctx0" brushRef="#br0" timeOffset="25820.137">11172 7702 304 0,'-35'-6'112'0,"35"6"-87"0,0 6 15 0,7-3 3 15,7 3-6-15,8 0 0 16,13 1 2-16,7-7 0 15,4 6-21-15,3-6-2 0,8-6 1 16,6 3-7-16,8-7-1 16,-4 1-7-16,-4-1-2 0,-6-2-16 15,-11-1-6-15,-4 1-55 16,-3-1-25 0,0-2-71-16</inkml:trace>
  <inkml:trace contextRef="#ctx0" brushRef="#br0" timeOffset="27366.286">12143 7257 244 0,'-4'-16'90'0,"4"6"-70"0,-3-8 17 0,3 8 2 15,0-5-4-15,0-4 2 16,0 3-3-16,0 4 1 16,7 18-6-16,0 16-3 15,0 12-6-15,-4 10 0 16,1 25-7-16,-4 31 0 15,0 1-8-15,-4-1-3 16,1 22-1-16,-1-6 1 16,4-15-1-16,4-17-1 15,-1-15 1-15,4-9-1 0,0-19 2 16,4-10 1 0,0-9-26-16,-1-13-9 15,-3 1-26-15,0-13-9 0,0-4-28 16,0-5-10-16,4-13-12 15</inkml:trace>
  <inkml:trace contextRef="#ctx0" brushRef="#br0" timeOffset="27937.079">12428 7445 228 0,'-10'-7'85'0,"13"4"-66"0,-6 0 16 0,3 0 4 15,-4 0-6-15,4 0 1 16,0-4-6-16,0 1-3 15,4 0-13-15,3-3 1 0,3-4 3 16,12-3 1-16,-1-2-1 16,7 8-4-16,7-2-2 15,4 2-4-15,0 4 1 16,-7 6 2-16,-4 6 2 0,-7 7 1 16,-7 6 2-16,-7 15-1 15,-7 13 2-15,-3 13-4 16,-8 2 1-16,-7-5-3 15,-3 5 0-15,-7-8-8 16,0 12 0-16,0-1-1 16,3 4 2-16,0 0-1 15,4-6 2-15,7-10-4 16,3 1 0-16,8-14-4 16,6-8 1-16,8-13 8 15,14-1 5-15,6-8-4 16,12-10-1-16,-1 0 0 15,0-10 0-15,-3 7-5 0,-7-3-1 16,-7-3-17-16,-1 6-7 16,-6-4-34-16,0 4-11 15,-4-3-31-15,3 0-12 16,1-4-20 0</inkml:trace>
  <inkml:trace contextRef="#ctx0" brushRef="#br0" timeOffset="28612.707">13384 7338 284 0,'7'-19'107'0,"-3"7"-83"0,0-7 15 15,-4 6 1-15,0 1-5 16,-4-4 4-16,0 0-4 15,-3 4 1-15,-3 6-20 16,-1 3 0-16,-3 3 0 0,-4 3-4 0,-3 12 1 16,-3-2-6-16,-1 9 1 15,0 0-3-15,1 3 0 16,2 3-3 0,1 7-2-16,4 8 1 0,6 1-1 15,7-3 0-15,4 6 2 16,8-9-3-16,6-7-2 15,3 1 2-15,1-14 0 16,3-5 5-16,0-10 2 16,0-12 0-16,1-13-1 15,-1-13 1-15,0-6 3 16,-3 1-4-16,-1 2-1 16,-3 4 2-16,-3 2 1 15,-1 7 1-15,-2 6 2 0,-1 4-3 16,-7 8 1-16,0 17-5 15,-4 5 0-15,1 10-1 16,-5 13-2-16,1 15 1 16,0 7 1-16,0 0-3 15,0 5 0-15,4 1 1 16,-1 3 2-16,4-3-3 16,0-3 0-16,4-7-26 15,-4-12-11-15,0-6-45 16,3-13-20-16</inkml:trace>
  <inkml:trace contextRef="#ctx0" brushRef="#br0" timeOffset="28974.193">13473 7984 344 0,'0'0'129'0,"7"0"-100"0,3-6-2 0,-3 3-8 16,0-4-6-16,4 1 5 15,0-3 1-15,-1-1 1 16,1 1-11-16,-4 3 3 0,0-1 4 16,-7 7 1-16,-4 3 1 15,-3 4-9-15,-3 5-5 16,-1 7-3-16,4 0 1 0,0 0-6 15,3-7 1-15,1 4 1 16,3-7 1-16,3-2 1 16,4-7 2-16,1-4-1 15,-1-2-1-15,0 0-2 16,-4 0 1-16,-3 6-39 16,0 0-18-16,0 0-41 15,7 0-15-15,4-4-22 16</inkml:trace>
  <inkml:trace contextRef="#ctx0" brushRef="#br0" timeOffset="29528.149">14019 7489 252 0,'7'-38'96'0,"-3"22"-75"0,0 1 12 0,-1 5 2 15,-3 1-8-15,0-1 1 16,0 1 2-16,-3-7 4 16,-1 7-19-16,-3 6 5 0,0-7 3 15,0 1-1-15,-4 3 1 0,1 3-8 16,-1 3-4-16,-3 3-4 15,0 6-2-15,0 10-6 16,-4 15 1-16,0 7 0 16,4 9 0-1,0 13 0-15,4 0 0 0,3-4 6 16,3-2 4-16,4-1-5 16,7 1-3-16,0-7-1 15,4-3-1-15,6-13 0 16,5-9 0-16,6-15 2 15,4-20 3-15,3-2 2 16,4-10 1-16,-1-6 2 16,-2-7 1-16,-8-2-3 0,-7-20-3 15,-7-12 0-15,-14-3-1 16,-10 0-2-16,-12 6-2 16,-6 7 1-16,-4 11-1 15,-3 14-5-15,3 6 1 16,8 12-11-16,3 10-3 15,3 9-29-15,7 6-11 16,4 4-28-16,7 3-8 16,14 9-58-1</inkml:trace>
  <inkml:trace contextRef="#ctx0" brushRef="#br0" timeOffset="29994.66">14542 7322 288 0,'-4'-22'107'0,"4"10"-83"0,-4-7 15 15,1 10 3-15,-4-1-3 16,0 1 4-16,-4 9-9 15,-3 6-3-15,-4 4-17 16,1 8-2-16,-4 11-1 0,0 5-2 16,-1 26 2-16,5 6-4 15,3 9-2-15,3-6-2 0,7-7 0 16,8-8-2 0,3-1-1-16,4-9 1 0,6-10-1 15,8-12 0-15,3-3 0 16,4-9 2-16,0-10 1 15,-4-10 3-15,-3 1 3 16,-8-1 5-16,-10 1 3 16,-14-10-5-16,-10 7-2 15,-8-1-8-15,-3 4-1 16,-1 2-3-16,1 7 0 16,0 7-5-16,0-1 0 15,7 3-26-15,7 4-10 16,6-1-33-16,8 1-13 15,11 6-82-15</inkml:trace>
  <inkml:trace contextRef="#ctx0" brushRef="#br0" timeOffset="33912.295">14746 7877 260 0,'0'0'99'16,"0"0"-77"-16,-7 0 11 0,7 7 0 16,-3-4-7-16,-1 3 2 0,0 3-3 15,4 1 0-15,0-1-14 16,4-2 0-16,3-1 0 0,0-3 2 16,7-3 5-16,0-6-1 15,4-4-1-15,0-5 0 16,3-4 0-16,0 0-4 15,4-6 0-15,3-6-5 16,0-13-2-16,0-13-5 0,4-2 0 16,-4-1 0-16,-3 0 2 15,-4-2-1-15,-3-13 2 16,-8-16-4-16,-3 9-2 16,-10 10 4-16,-8 9 1 15,-3 7 0-15,-7 6-2 16,-4 6 1-16,1 9 1 15,-1 10-1-15,0 13 2 16,4 12 0-16,3 12 1 16,1 20-2-16,3 27-2 15,0 19 1-15,7 13 1 16,3 22-1-16,4 10-1 16,4-4 1-16,6-16 1 15,4-2 1-15,7-7 3 0,8-16-5 16,-1-6-3-16,0-19-21 15,-7-12-8-15,-7-16-26 16,-3-12-11-16,-4-13-39 16,4-13-15-16,-4 1-6 15</inkml:trace>
  <inkml:trace contextRef="#ctx0" brushRef="#br0" timeOffset="36496.252">15801 7338 208 0,'-4'-3'77'0,"4"0"-60"0,-3-3 17 15,3-1 4-15,0 1 0 16,0 0 2-16,0-1 0 0,0 4 2 16,0 3-23-16,0 0 9 0,0 0 3 15,0 0-10-15,7 0 9 16,7 0-6-1,7 0-2-15,11-6-1 16,7 0-8-16,7-4-3 16,-1 1-8-16,-2 0-1 15,-4 2-1-15,-8-2 2 16,-2 9-1-16,-8 0 2 16,-4 0-26-16,-2 0-12 15,-5 0-20-15,-3 0-6 16,-7 9-20-16,-10 1-9 15,-8 5-48 1</inkml:trace>
  <inkml:trace contextRef="#ctx0" brushRef="#br0" timeOffset="36720.61">15702 7580 280 0,'-10'0'107'0,"10"0"-83"0,7 0 21 16,0-4 5-16,3 1-7 15,4 0 1-15,4-3-9 16,0 0-2-16,6-1-18 16,12 1-2-16,6 0-2 0,7-1-6 15,4 4-1-15,0 0-2 16,-7 0-2-16,-7 0-21 0,-4 0-11 16,-7 3-61-16,1 3-27 15,-5 0-35 1</inkml:trace>
  <inkml:trace contextRef="#ctx0" brushRef="#br0" timeOffset="40247.559">16757 7050 244 0,'-4'-13'90'0,"4"10"-70"0,-3-3 13 0,3 6 1 16,0-3-7-16,0 3 1 16,0 0-6-16,0 0-2 15,0 0-11-15,3-7 3 0,8 1 4 16,7-3-2-16,6-4 0 0,8 1-2 16,10 2 0-16,4 4-4 15,-3 12 0-15,-5 7-3 16,-6 12 2-16,-11 12 0 15,-14 14 1-15,-14-1 2 16,-14 0 1-16,-11 3-3 16,-6 7 0-16,-1 9-5 15,0 3 0-15,4-3-1 16,3-6 1-16,4-7-4 16,7-9 0-16,6-6 3 15,8-7 1-15,7-9 7 16,7-6 6-16,11-6-2 15,10-4 0-15,18-6-4 16,11-3 1-16,3-3-6 0,3 0-3 16,-3-3 1-16,0 3 0 15,0-1-1-15,-4 4 1 16,-6 0-15-16,-11 0-7 16,-11 4-26-16,-10-1-8 15,-4 0-13-15,-7-3-1 16,-7 0-30-16,7-3-11 15,0-7-10 1</inkml:trace>
  <inkml:trace contextRef="#ctx0" brushRef="#br0" timeOffset="41283.359">18055 6981 176 0,'18'-13'66'0,"-8"7"-52"0,1-4 19 0,-4 4 4 16,0 0-6-16,0-4 2 16,-3 1-6-16,-1 3 1 15,-3 0-16-15,0-4 4 0,-3 4 2 16,-1 0 1-16,-3 2 3 16,-3-2-3-16,-5 3 0 0,-2 0-4 15,-1-3 1-15,-7 6-5 16,-3 6 1-16,-4-3-5 15,-3 3 1 1,0 4-5-16,3 2 0 16,0 4-1-16,4 3-2 0,3-4 1 15,4 4-1-15,4 0 0 16,3 3 0-16,3-9 0 16,7 2 2-16,4-2 1 15,8-4 3-15,2 1-3 16,4-4 0-16,7 0-1 15,8-3-2-15,2 7 1 16,5 5-1-16,2-2 0 16,1 6 2-16,0 0-3 0,-4 2 0 15,-3-2 1-15,-4 9 0 16,-7 1 2-16,-3-1 1 16,-7 0-4-16,-4 0 1 15,-7 1 2-15,-7 5 1 16,-7 1 3-16,-8 2 1 15,-6 1 3-15,-4-4 1 16,-3-2-3-16,0-7 0 16,0-6-5-16,3-10 0 15,4 0-1-15,3-9-2 16,4-9 1-16,3-4 1 16,8-12-3-16,6 0 0 15,8-9 1-15,10-4 0 16,10 1 0-16,15-4 0 0,11-16 0 15,2-9 0-15,5-6 0 16,-4 0 0-16,0 3 0 16,-4 0 0-16,-10 3 0 15,-11 10 0-15,-17 3 2 16,-15 9 1-16,-6 9-4 16,-8 10-1-16,-7 13 1 15,-6 5 0-15,-1 14-4 16,4-4-1-16,6 6-17 15,12-3-8-15,13 1-23 16,11-4-11-16,8 0-58 16,9 3-26-16,8 4 32 15</inkml:trace>
  <inkml:trace contextRef="#ctx0" brushRef="#br0" timeOffset="41838.052">18708 6943 220 0,'7'-16'82'0,"-4"7"-64"0,4-4 18 0,-3 4 4 15,0 0-6-15,-4-1 3 16,0-2-4-16,-4 2 0 0,-3 1-18 15,-4-1 4-15,-3 10 4 16,-3-3-3-16,-5 6-2 16,-2 4-4-16,-4 2 1 0,-4 4-6 15,-4 2-1-15,1 7 0 16,3 6 0-16,4 10-4 16,4 3-3-16,9 0 2 15,12-4 0-15,10-9 3 16,14 1 1-16,4-10-1 15,7-10 1-15,-1-6 0 16,1-12 3-16,0-10-3 16,0-13 1-16,-1 1-5 15,1 0 0-15,-7 3 3 0,-8 2 3 16,-2 8 2-16,-8 5 3 16,-7 7-7-16,-7 15-2 15,-4 10-3-15,0 19 1 16,-3 9-2-16,-3 3 2 15,-1 9-2-15,0-5-1 16,4-1 1-16,4 4-1 16,3 2 0-16,3-6 0 15,1-6-7-15,3-6-3 16,0-9-36-16,0-7-15 16,3-13-18-16,1-2-6 15,-1-10-85 1</inkml:trace>
  <inkml:trace contextRef="#ctx0" brushRef="#br0" timeOffset="42333.7">18884 6890 264 0,'-3'-3'101'0,"3"3"-78"0,10-7 11 16,-10 7-1-16,11-6-1 16,-4-3 6-16,11 6-6 15,10-7 1-15,-7 4-19 16,-3 3 1-16,6 3-1 0,-3 0 1 0,8 9 4 16,6 10-2-16,-7 3-1 15,-7 9 0-15,-7 13 3 16,-7 6-2-16,-7 0-1 15,-7-3-6-15,-7 4-4 16,-3-7-1-16,-8-7 1 16,-7 1-3-16,-3-4 0 15,-4-5-1-15,0 8 1 16,4-6-2-16,7 1-1 16,3-7-2-16,11 3 1 15,7-6-1-15,11-3 0 16,13-7 4-16,11-2 1 0,8-7-1 15,-1 0 1 1,4-3-2-16,-4-3 2 16,0-3-7-16,4-4-1 0,0 1-27 15,-7 3-11-15,-8-1-20 16,12-2-8-16,-8 0-35 16,4 5-13-16,-8-2-13 15</inkml:trace>
  <inkml:trace contextRef="#ctx0" brushRef="#br0" timeOffset="42875.373">19731 7395 260 0,'-11'0'99'0,"11"0"-77"0,-10 0 11 0,10 0 0 16,-4 0-5-16,4 0 1 16,-3 0-5-16,3 0-1 15,0 3-12-15,0-3 2 0,0 3 1 16,0 0-1-16,3 0 0 15,1 0-3-15,3-3-1 0,0 0-1 16,3 0 2-16,1 0 1 16,0-3 3-16,-1 0 4 15,-3-3 1-15,0-1 1 16,-7 1 0-16,0-3-7 16,-7-1-3-16,0 10-5 15,-7 0-2-15,3 0-1 16,-3 7-2-16,4-4 1 15,-1 6-1-15,4-3-3 16,4 4 2-16,-1-4 3 16,4 0 1-16,0 1 1 15,4-1 0-15,-1-3-2 16,4 0 1-16,0 0-2 0,0-3 2 16,-3 0-13-16,-4 0-3 15,0 0-40-15,-4-3-16 16,1 0-28-16,3 0-10 15,0 0-46 1</inkml:trace>
  <inkml:trace contextRef="#ctx0" brushRef="#br0" timeOffset="43415.315">20003 6912 284 0,'-8'-16'107'0,"8"16"-83"0,4-13 15 0,-4 13 3 0,4-6-14 16,-1 0-1-16,4-3-7 15,0 2-1-15,11-2-10 16,-4-1 6-16,14 7 2 0,-7-3-1 15,25 6 3-15,-11 0 1 16,15 9 0-16,-11-2-3 16,3 5 2-16,-10 4-1 15,-8 9 0-15,-6-6-3 16,-18 18 1-16,0-8-9 0,-25 21-4 16,-17 6 4-1,3 4 3-15,0-10-5 0,4-6-1 16,3 0-4-16,4-7-1 15,3-5 1 1,8-1 0-16,6-6 0 0,8-3 2 16,6-3 3-16,4-10 2 15,0 1-6-15,22-1 0 16,-5-6 1-16,29 7 1 16,-10-1-4-16,9 1 1 15,-6 2 0-15,0-6 2 16,-11 1-8-16,1-4-1 15,-5 0-29-15,-2-3-12 16,-8 0-30-16,0-3-14 0,-3 3-63 16,-1-3-61-1,-3-1 82-15</inkml:trace>
  <inkml:trace contextRef="#ctx0" brushRef="#br0" timeOffset="44048.941">20849 6934 244 0,'-10'-10'93'0,"10"10"-72"0,-4-6 20 0,4 6 4 16,0-3-8-16,0 3 1 15,0-6-7-15,0 2 1 16,0-2-18-16,0 0 1 0,0 0-1 16,0-1-1-16,4-2 0 15,-1 3-7-15,11-4-2 16,0 1-4-16,11-1-1 15,-7 7 1-15,6-3 2 16,-2-3 5-16,2 9 4 16,-3 0 0-16,4 9 1 15,-4 0 0-15,-3 10 2 0,-4-3 2 16,-7 12-1-16,0-6-3 16,-7 16-2-16,0-7-2 15,-7 10 2-15,0-7-5 16,-7 4-1-16,0-7-2 15,-11 7 1-15,7-7-2 16,-10 4-1-16,7-7-2 16,0 6-1-16,3-5 2 15,11-1 2-15,4 3 0 16,13-6 2-16,-3-6 0 16,11 0 1-16,-4-6-2 0,11-4 1 15,-4 0-2-15,11-9 2 16,-8 7-2-16,12-4-1 15,-8-3-2 1,7 0-1-16,-7 0-31 0,4 0-15 16,-4 0-33-16,-3 6-13 15,0-6-86 1</inkml:trace>
  <inkml:trace contextRef="#ctx0" brushRef="#br0" timeOffset="89578.697">11511 11145 240 0,'0'0'90'0,"0"0"-70"0,0 3 10 15,0-3 2-15,0 0-11 16,0 0-2-16,0 0 0 16,0 0 0-16,0 0-10 15,0 0 6-15,-3-3 4 0,-1-4 1 16,1-2 0-16,-1-7 3 15,1-3 0-15,-1-9-4 16,4-9-1-16,0-10-8 16,0 9-2-16,0 10-4 0,7-22-1 15,7-23-1-15,0 1 1 16,-3 19-2-16,17-29-1 16,-3 23 1-16,17-16-1 15,11-23 0-15,-7 23 2 16,-7 16-1-16,-4 21-1 15,-7 22 1-15,-3 16 1 16,-7 13 1-16,-4 9 1 16,-4 22-2-16,-3 0-2 15,-3-10 9-15,-4 26 4 16,0-16-2-16,-4 6-1 16,-3 9-6-16,0-9-3 15,0-12 2-15,0-10 0 16,7-18-1-16,7-13-2 15,7-16 1-15,7-25-1 16,11-13 0-16,10-5 2 16,1 12 1-16,-11 9-4 15,20-19 1-15,12 7 0 16,-22 25 2-16,-6 3 1 16,-1 25 3-16,-7 0-3 15,-7 50 0-15,-3-13-1 16,-8 48 1-16,1-19-2 15,-11 34 2-15,0 26-2 16,0-23-1-16,4-24 1 16,3-17-1-16,0-21-11 15,3-22-5-15,-3-4-45 0,7-27-18 16,18-7-52-16,11-9-22 16,-1 0 20-1</inkml:trace>
  <inkml:trace contextRef="#ctx0" brushRef="#br0" timeOffset="89983.289">12975 10220 304 0,'-21'6'115'0,"21"-12"-89"0,0 6 16 15,0 0 4-15,4-4-12 16,3-2 0-16,7 3-13 16,7-3-3-16,11 6-10 15,13-3-5-15,8-4 0 0,-10 4-2 0,17 3-1 16,-4 3 1-16,1 4-1 16,-4-4-5-16,-4 6 1 15,-7 1-44-15,-3 5-21 16,-4-2-94-1</inkml:trace>
  <inkml:trace contextRef="#ctx0" brushRef="#br0" timeOffset="90283.588">13025 10655 316 0,'-22'4'118'0,"19"-4"-92"0,3 0 2 0,0 0-5 0,7 0-4 16,0 0 1-16,7 0-3 15,11 0 0-15,10-4-9 16,11-2 4-16,10-3 3 0,1-4-1 16,10 1 0-16,7-1-8 15,4-3-4-15,-4-2-1 16,-11 5 1-16,-10-3-10 15,-7 4-2-15,-7 2-44 16,-11 1-19-16,-7 0-79 16,0-1-44-1,-3 1 96-15</inkml:trace>
  <inkml:trace contextRef="#ctx0" brushRef="#br0" timeOffset="96514.848">14259 10931 148 0,'0'4'57'0,"0"-8"-44"0,0 4 3 0,0 0 0 15,0 0-1-15,0 0 0 16,0 0-3-16,0 0-2 0,0 0-6 15,4-3 2-15,-1 0 3 0,-3 3-3 16,4-3 2-16,-1 0-1 16,4 0 3-16,-3-4-3 15,3 1 1-15,0-3-1 16,0-1 3-16,0-2 1 16,0-4 3-16,0 4-5 15,4-4-1-15,-1 0-4 16,1 1-1-16,0-4-1 15,-1 0 1-15,1 0-2 16,3 0 2-16,0-3 0 16,0-3 3-16,0-9-1 15,4-10 2-15,3-6 0 16,4-4 1-16,3 1-2 16,0-3-1-16,0-10-3 0,1-9-2 15,-5-7 1-15,-2 4-1 16,-5 2 0-16,-3 1 2 15,-3 0-3-15,-4-10 0 16,0 1 1-16,-4 5 0 16,1 7 0-16,-4 16 2 15,-4-4-3-15,-3 10 0 16,-3 3-1-16,-4 0 0 16,-4 6 4-16,0 0 3 15,1 4-4-15,-1 5-3 16,1 4-2-16,2 3 3 15,1 6 0-15,0 0 1 0,0 10 0 16,4 9 0-16,-5 16-3 16,-2 9 2-16,-1 12-1 15,0 10 0 1,-3 13 2-16,4 25 2 0,-1 15 1 16,4 3 1-16,3 20 4 15,4 8 5-15,11-8-3 16,10-4 2-16,14 6-5 15,14-6 1-15,11-12-5 16,4-10-2-16,-1-12 0 16,-6-10 1-16,-8-9-1 15,-3-13-1-15,-7-6 1 0,-8-12-1 16,-3-10 6-16,-3-6 6 16,-4-4-2-16,-3-11 0 15,-1 2-9-15,-3-6 0 16,0-6 1-16,-3 6 3 15,-4-10-35-15,-4 7-15 16</inkml:trace>
  <inkml:trace contextRef="#ctx0" brushRef="#br0" timeOffset="97099.053">15607 9687 200 0,'-7'-19'74'0,"7"6"-58"0,0-9 16 0,0 7 4 15,0-4 0-15,3-6 2 16,-3 6-5-16,0 0 0 16,0 7-19-16,0 12 1 0,0 18-1 15,-3 14-1-15,-1 12 0 16,1 18-3-16,3 29 1 15,3 10-6-15,1 2-1 16,3 16-2-16,3 7 1 16,1-20-2-16,0-2-1 15,3-20 1-15,-4-12 1 16,1-9-3-16,-4-13-2 0,0-12-1 16,0-13 0-16,-3-12-50 15,-4-7-22-15,0-3-71 16</inkml:trace>
  <inkml:trace contextRef="#ctx0" brushRef="#br0" timeOffset="97354.208">15272 10235 312 0,'-18'3'118'0,"22"-3"-92"0,10 0 0 0,-4-3-6 16,8 0-8-16,10 0 1 15,15-6-10-15,17 5-1 16,7-2-2-16,3-3 0 0,4 6 2 16,7-4-3-16,4 7 0 15,0-3-23-15,-8-3-12 16,-6 6-102-1</inkml:trace>
  <inkml:trace contextRef="#ctx0" brushRef="#br0" timeOffset="98765.502">17879 9715 192 0,'10'-25'74'0,"-3"6"-58"0,0-9 7 0,-3 6 1 16,0-3-2-16,-1-7 2 15,-3 1-5-15,-3 0 1 16,-5 2-11-16,-2 4 3 0,-4 6 2 16,-4 1 1-16,-7 8 1 15,1 10-2-15,-4 10-1 16,-4 5-3-16,-3 17 1 15,-8 12-4-15,-3 6 1 16,-3 3 1-16,0 13 2 16,-4 25-5-16,7 6-4 15,7 0 3-15,7 0 4 16,11 1-3-16,14-4 2 16,18-13-5-16,20-2 0 0,15-23-1 15,7-9 1-15,4-12-2 16,-5-10-1-16,1-7 9 15,0-11 4-15,-3-17 2 16,-4-18 1-16,-8-16-6 16,-6-6-2-16,-14 3-4 15,-15-3-3-15,-13 3 0 16,-15 0-1-16,-3 9 0 16,-8 16 2-16,-9 19-3 15,-12 6-2-15,1 13-3 16,6 3 1-16,12 3-17 15,6 0-6-15,18-4-34 0,17 1-12 16,22-9-81 0</inkml:trace>
  <inkml:trace contextRef="#ctx0" brushRef="#br0" timeOffset="99561.859">18246 9505 240 0,'-18'-10'90'0,"18"4"-70"0,0-3 4 0,7-1-3 16,7-2 2-16,14-7 3 15,18 0 0-15,11 0 1 16,10 4-15-16,3 5 2 0,11 7 0 16,-3 9 4-16,-11 13 3 15,-10 12-2-15,-22 7-2 16,-18 3 2-16,-17-4 0 16,-14 4-4-16,-7 0-1 0,-4-10-8 15,-3-2-2-15,7-4-4 16,0-3-1-16,3-4 1 15,4 1 0-15,0 6-3 16,7 4 0-16,3 14 2 16,8 1 0-16,7 10 3 15,6-4 1-15,8-3 1 16,7-6 2-16,3-4 3 16,-10-5 2-16,-11 5-1 15,-18-2 1-15,-17 2-4 16,-11 7 1-16,-14 0-3 0,-17 6 0 15,-22-3-6 1,1-6 1-16,-5-6-2 0,-2-4 0 16,-1-9-14-16,4 0-6 15,10-10-66 1,11 1-30-16,21-13-54 16</inkml:trace>
  <inkml:trace contextRef="#ctx0" brushRef="#br0" timeOffset="102368.48">16369 9718 184 0,'-21'0'68'0,"14"0"-52"0,-4 0 10 0,8 0 1 16,-1 0-2-16,-3 0 2 16,0 0 0-16,0 0 1 15,0-3-15-15,0 0 8 0,3 0 2 16,1-7-5-16,3 7 0 15,0-6-7-15,3-7 1 0,4 3-1 16,7-5 1-16,11-11 0 16,17 1 0-1,11-3-2-15,7 6-1 0,0 9-8 16,-7 7 0-16,-3 9-1 16,-8 9 2-16,-7 13 5 15,-10 9 6-15,-11 10-3 16,-7 6 2-16,-10 6-3 15,-8 13 0-15,-3 9-3 16,-7 1-1-16,-8-7-1 16,-6-3 0-16,-7-4-2 15,-4 1-2-15,0 3 1 0,7-7-1 16,4 1 0-16,7-10 2 16,3-9-1-16,7-7-1 15,4-5-2-15,7-4-1 16,4-6 6-16,3-7 3 15,10 4 1-15,12-7 3 16,9-6-1-16,15 7 0 16,7-7-3-16,0-3-1 15,-4 3-3-15,1 0 1 16,-4 0-2-16,-4 0 2 16,-10 0-4-16,-8 1 0 15,-6-1-50-15,-7 0-20 16,-4-3-97-1,3-6-68-15,1-7 99 0</inkml:trace>
  <inkml:trace contextRef="#ctx0" brushRef="#br0" timeOffset="105656.369">10051 12650 264 0,'-7'-10'99'0,"3"7"-77"0,1-3 13 16,3 6 3-16,-4 0-9 16,0 0 0-16,1 0-5 15,-1 0-3-15,4 0-11 16,0 0 0-16,4-3 1 0,-1-7 5 16,5 4 2-16,2-3-1 15,4-1 0-15,4 1-7 16,10-1-2-16,11 4-4 0,7 3-1 15,3 6 1 1,1 3 0-16,-5 7 2 16,-2 3 3-16,-8 2 5 15,-10 7 3-15,-4 4 0 0,-11 5-1 16,-2 7-4-16,-12 3 0 16,-3 3-5-16,-11-6-2 15,-3 3-5-15,-7-10 0 16,0-3 2-16,-4-6 3 15,4-6-4-15,3 0-3 16,4-3 1-16,7-4 2 16,3-2-7-16,11-1-1 15,7 1 4-15,11-4 1 16,7 0 2-16,6 0 0 0,5 4 0 16,-1 2 2-16,-3 4-3 15,-4 3 0-15,-3 6 1 16,-8 3 2-16,-3 0 1 15,-3 10 1-15,-8-7-2 16,-3 1-2-16,-7-1 3 16,-7-9 2-16,-7 3-2 15,-11-6-2-15,-7 0 0 16,-6-7-1-16,-5-2 0 16,4-4 2-16,4-3-1 15,7-3-1-15,10 0-4 16,4-3-2-16,10 0-28 15,11-7-10-15,14-2-16 16,18-7-5-16,14-3-48 0,3 3-22 16,4 4 0-1</inkml:trace>
  <inkml:trace contextRef="#ctx0" brushRef="#br0" timeOffset="106183.035">10791 13321 260 0,'-10'-10'96'0,"10"4"-75"0,0-3 10 0,0 9-2 0,3-10-9 16,1 7 1-16,-1-3-6 15,1 6 1-15,0-10-9 16,-1 10 2-16,1-3 4 0,-4 3-1 16,0 0 3-16,0 0-4 15,0 0-1-15,0-3-2 16,-4 3 0-16,1 0-4 16,-1 0-3-16,4 3 0 15,-4 0-1-15,4 4 0 16,0 2 0-16,0 4-3 15,0-4 0-15,4 7 4 0,0-7 1 16,3-3-3-16,0-3-1 16,3-3 1-1,1-6 0-15,-1-6 5 0,-3-4 5 16,-3-3-1-16,0 0 3 16,-8 7 0-16,0-1 3 15,-3 4-5-15,-3 6-3 16,-4 6-3-16,0 6-3 15,-1 4 1-15,5-1-1 16,3-2-5-16,7-1 1 16,3 1-36-16,4-4-15 15,4-3-76 1,0-3-72-16,-1 6 64 16</inkml:trace>
  <inkml:trace contextRef="#ctx0" brushRef="#br0" timeOffset="106497.114">11074 12552 252 0,'-7'-9'93'0,"3"15"-72"0,1 7 14 15,-1-7 2-15,-3 7-1 16,0 2 2-16,-4 7-9 15,1 6-3-15,-1 1-15 16,1 2 0-16,-1 4 0 0,4-1-9 0,7 7 0 16,0-7-2-16,7-5 2 15,4-8-3-15,-1-2 0 16,8 0 1-16,3-10 0 16,7-2 0-16,4-1 0 15,0-6 2-15,-1-3 1 16,5-3-41-16,-8-1-19 15,-7 1-99 1</inkml:trace>
  <inkml:trace contextRef="#ctx0" brushRef="#br0" timeOffset="106797.535">11374 12584 252 0,'-7'-10'96'0,"7"4"-75"0,0 3 21 16,0 3 6-16,0 0-15 15,0 6-1-15,0 4-13 16,0 8-4-16,0 11-8 16,-4 8-3-16,0 23 2 0,1 9 3 15,-1 9 5-15,1-6-8 16,-1 0-1-16,1 10-5 15,3-4-1-15,3-9-1 16,4-12 0-16,0-16-29 0,1-13-14 16,2-9-19-1,-3-16-8-15,4-10-54 16</inkml:trace>
  <inkml:trace contextRef="#ctx0" brushRef="#br0" timeOffset="107097.161">11582 12615 280 0,'-14'16'107'0,"10"-7"-83"0,-3 1 8 0,7-1 1 15,-4 0-10-15,1 4 1 0,-1 3-4 16,1 6-3-16,-1 6-9 15,4 0-5-15,0 7 0 16,7-7-2-16,0-3 2 16,8-6-4-16,2-10 0 0,8 0 1 15,3-9 2-15,0-9-1 16,4 0 2-16,-4 2-13 16,-3-2-3-16,-4 0-43 15,-3-4-17-15,-4 7-65 16</inkml:trace>
  <inkml:trace contextRef="#ctx0" brushRef="#br0" timeOffset="107337.703">11871 12515 296 0,'-7'-10'112'0,"10"10"-87"0,-6 7 9 0,3-4-1 15,0 16-8-15,0 3 3 16,-4 9-10-16,1 19-3 16,-4 19-8-16,0 9-5 0,0 1 1 15,0-4-2-15,3 0 2 16,1 4-4-16,3-4-2 16,3-9-36-16,4-13-14 15,0-12-101-15</inkml:trace>
  <inkml:trace contextRef="#ctx0" brushRef="#br0" timeOffset="108088.877">12474 11985 252 0,'-3'-16'96'0,"3"10"-75"0,0 0 17 0,0 6 3 16,-4 6-18-16,1 10-2 15,-4 15-7-15,-11 13 1 16,0 12-8-16,-3 45 7 0,-4 8 3 15,-3 23-7-15,4 22-1 16,2-4-7-16,12 4-2 16,10 0 0-16,14-29 2 15,7-18-3-15,7-17 0 16,4-14-8-16,7-14-4 16,7-11-46-16,0-11-19 15,-8-8-59 1</inkml:trace>
  <inkml:trace contextRef="#ctx0" brushRef="#br0" timeOffset="108689.306">12506 13239 240 0,'-7'13'90'0,"7"-4"-70"0,0 4 6 0,3-10-1 15,5-3-3-15,6 0 2 16,7 0-5-16,7-10-1 15,7-2-10-15,4-1-1 0,0 1 3 16,0-4-2-16,-4-3 1 16,-3-6-1-16,-4-3 2 15,-3-3-1-15,-4-16 0 16,0-13-5-16,0-3-1 16,-3-6-1-16,-4-3 1 15,-4-16-2-15,-2-12-1 16,-8 3 1-16,-4 9 1 15,-3-3-1-15,-7 10-1 16,-4 15 1-16,1 16-1 16,-5 21 2-16,1 26 1 0,-3 13 3 15,2 12 3-15,1 12 0 16,4 29 0-16,6 18 1 16,7 1 1-16,8 15-3 15,7 22 0-15,-4-28-7 16,21 16-1-16,0-13 0 15,4-13 0-15,7-9 0 16,3-9 2-16,4-16-1 16,-4-3 2-16,-7-13-29 15,-6-12-9-15,-5-9-49 16,-6-7-19-16,-7 3-39 16</inkml:trace>
  <inkml:trace contextRef="#ctx0" brushRef="#br0" timeOffset="109184.184">13406 12427 244 0,'0'-38'93'0,"0"26"-72"0,3 6 14 16,-3 6 0-16,0 0-7 16,4 6 0-16,-1 13-6 0,1 9-4 15,3 9-10-15,0 7-1 0,3 10 3 16,1 5-6-16,0 20 0 15,-1-1-2-15,1-3-2 16,-1-6 1-16,-3-9-1 16,0-7-25-16,0-6-10 15,-3-12-29-15,3-10-9 16,0-6-46 0</inkml:trace>
  <inkml:trace contextRef="#ctx0" brushRef="#br0" timeOffset="109381.094">13243 12762 240 0,'14'4'90'0,"15"-4"-70"0,16 6 6 16,-23-6-3-16,13-6-9 15,21-4 0-15,15 10-8 16,3 0-2-16,-7 0-2 15,0 10-28-15,-10-10-10 0,-5 9-77 16</inkml:trace>
  <inkml:trace contextRef="#ctx0" brushRef="#br0" timeOffset="109859.884">14055 12345 212 0,'-29'-12'79'0,"26"6"-61"0,-4-4 12 0,3 4 4 16,4 0-7-16,0-1 1 16,4 1-2-16,3-3-1 15,4 6-14-15,3-4 4 0,7 7 5 16,7 7-2-16,7 2-1 15,1 10 2-15,-5 9 0 16,-2 7-4-16,-5 2 1 0,-6 4-3 16,-11 0 2-16,-7-1-8 15,-11 1-4-15,-6 3-2 16,-12 9 1-16,-2 4 3 16,-1 2 2-16,4-2-3 15,3-7-3-15,4-6-3 16,7-3 1-16,10-7 1 15,11-9 2-15,7 0-1 16,15-9 2-16,6-7 0 16,4-2 1-16,0-1-2 15,-4 0 1-15,-3-3-2 16,-1 4 2-16,1-4-11 16,-4 0-4-16,1 0-32 0,-1 0-13 15,0-3-18-15,0-6-5 16,0 0-59-1</inkml:trace>
  <inkml:trace contextRef="#ctx0" brushRef="#br0" timeOffset="110640.695">15035 12305 232 0,'7'-25'88'0,"-7"15"-69"0,-3 1 6 0,3 3-2 16,-4-4-2-16,-6 7 2 15,-4-3-4-15,-4 6 1 16,-7 0-11-16,4 0 6 0,-3 9 4 15,-5 1-4-15,-2 18 0 16,-5 13-9-16,-3 12-2 16,-3 6-2-16,0 1 1 0,3 15-2 15,7 13 2-15,18 3-2 16,18-13-1-16,17-15 3 16,14-7 2-16,7-8-2 15,11-17-2-15,7-3 0 16,7-12 1-16,0-7 3 15,-3-12 2-15,-11-9 5 16,-11-17 3-16,-7-2-4 16,-13-7-1-16,-12 1-4 15,-13-1-1-15,-19 4-3 16,-13 5-2-16,7 7 1 16,-25 10-1-16,4 2-3 15,-1 10 0-15,11 0-3 16,11 7 1-16,7 2-21 0,10 4-8 15,8-1-16-15,6 1-6 16,8 2-87 0</inkml:trace>
  <inkml:trace contextRef="#ctx0" brushRef="#br0" timeOffset="111225.489">15346 12273 292 0,'-25'0'110'0,"22"0"-86"0,-1 0 5 16,4 0 8-1,11-9-8-15,10 0-1 16,11-1-2-16,13 1-15 15,8 2 0-15,4 1 2 0,-4 3-3 16,-7 6 2-16,-8 0-3 16,-6 4 0-16,-11 2 8 15,-7 4 4-15,-3 2-5 16,-7-2-1-16,-8 6-7 16,-3-1-3-16,-4 1-2 15,1-3-3-15,-1 0 1 16,1 2-1-16,-1 1-3 15,4 6 2-15,0 0-1 16,7 0-2-16,3-3 3 16,5 7 2-16,2-1-2 0,4-3 0 15,4 0-1-15,-1 3-2 16,-2 0 3-16,-1 7 2 16,0-1 0-16,-4 1 2 15,-3 3 0-15,-7-1 1 16,0-2-2-16,-7 2 1 15,-7-5 0-15,-7-4 1 16,-11-3 2-16,-10-3 1 16,-4-3-3-16,-3-4-1 15,3-5-3-15,4-4-1 0,6-3-1 16,8 0-2-16,7-6-30 16,7-3-15-16,7-3-30 15,7-4-11-15,14-6-71 31</inkml:trace>
  <inkml:trace contextRef="#ctx0" brushRef="#br0" timeOffset="111525.581">16030 11750 352 0,'4'-16'132'0,"3"16"-103"0,7 16 3 0,-3-4-6 16,6 26-7-16,11 18 1 16,4 16-5-16,0 4-1 15,0 30-8-15,-1 13-2 0,1 1 0 16,-7 11-2-16,-11 4 1 16,-11-6 0-16,-6-16 1 15,-8-7-5-15,-3-9 1 16,-3-15-13-16,-1-19-7 15,-3-13-25-15,3-19-8 16,4-6-17-16,0-12-6 16,3-7-50-1</inkml:trace>
  <inkml:trace contextRef="#ctx0" brushRef="#br0" timeOffset="112023.743">17247 12120 256 0,'-3'-25'96'0,"3"15"-75"0,0 1 19 15,0 9 4-15</inkml:trace>
  <inkml:trace contextRef="#ctx0" brushRef="#br0" timeOffset="112171.534">17251 12088 518 0,'7'22'39'0,"0"7"-20"15,0 14-10-15,0 20-5 0,0 12 2 16,-3 1 1-16,-1-4-3 15,-3 3-1-15,0 10-1 16,0-1 1-16,4-12-22 0,-1-3-9 16,1-22-37-16,-1-6-14 15,4-16-57 1</inkml:trace>
  <inkml:trace contextRef="#ctx0" brushRef="#br0" timeOffset="112381.94">17007 12512 272 0,'-24'12'104'0,"31"-6"-81"0,14 7 7 0,-3-13-1 16,10 6-5-16,11-3 3 16,6 1-13-16,19-4-5 0,14 0-6 15,-1 3-3-15,-3 0 3 0,-10 0-18 16,-4 0-4-16,-11 0-42 15,-3 0-15-15,3-6-45 16</inkml:trace>
  <inkml:trace contextRef="#ctx0" brushRef="#br0" timeOffset="112849.272">18426 12135 264 0,'-11'-15'101'0,"7"5"-78"0,1 7 17 0,3 3 18 16,0 13-18-1,0 6-11-15,0 15-8 16,-4 19-13-16,4 16-3 0,0 3-1 0,0-3-5 16,0 0 1-16,0 0 0 15,0 7 2-15,0-1-12 16,4-9-3-16,3-13-29 16,4-15-13-16,3-10-70 15,3-19-52 1,1-18 75-16</inkml:trace>
  <inkml:trace contextRef="#ctx0" brushRef="#br0" timeOffset="113282.759">18711 12107 224 0,'-14'-9'85'0,"14"3"-66"0,4-7 8 0,-1 7 0 16,8-4-3-16,3 1 3 16,11 3-6-16,10 6-3 15,4 6-10-15,3 6 1 0,0 4 2 16,1 9 9-16,-8 3 5 16,-7 7-2-16,-7 9 0 15,-6-13-1-15,-12 29 1 0,-10-1-9 16,-11 1-1-16,-6-7-7 15,-8-6-4-15,-3 3 1 16,-1-6 0-16,8-3-4 16,3-3-1-16,4-7 1 15,7-3 0-15,7-3 3 16,11-3 3-16,10-3 0 16,10-3 0-16,15-7-3 15,4-3-2-15,6-6 1 16,0-6 1-16,1-3-1 15,3-1-1-15,-4 1-39 16,0 0-16-16,-6 2-90 16,-8 7-73-1,-7 0 78-15</inkml:trace>
  <inkml:trace contextRef="#ctx0" brushRef="#br0" timeOffset="113899.288">19851 12186 296 0,'-7'-22'110'0,"7"6"-86"0,-4-3 9 16,4 10-3-16,-3-1-10 16,-4-2-1-16,-7 2-7 15,-4 4-2-15,-7 6-6 16,-3 6-1-16,-4 10 3 0,-3 0-3 15,-4 12-2-15,-3 0 0 16,3 7-1-16,4 5 2 16,10 4 3-16,11 0-2 0,14-3 0 15,14-7-1-15,7-8 1 16,4-8 0-16,3-11 3 16,7-14 3-16,4-15 2 15,4-15 1-15,-1 2 2 16,-3 1-1-1,-8-1 2-15,-6 4 1 0,-7 3-1 16,-8 9-3-16,-3 3 0 16,-7 10-3-16,-7 9 0 15,-3 10-5-15,-8 12-3 16,0 28 2-16,1 7 0 16,3-1-1-16,3 1-2 15,8-4 1-15,-1 1 1 16,4 2-8-16,4-2-1 0,3-4-42 15,3-9-20-15,-3-7-111 16,11-11-59 0,0-14 111-16</inkml:trace>
  <inkml:trace contextRef="#ctx0" brushRef="#br0" timeOffset="114184.124">20130 12694 360 0,'-22'0'134'0,"19"3"-104"0,-4 0-4 16,7-3-7-16,-4 3-15 15,4 0-2-15,0 3-4 0,4-3 1 16,3 1 1-16,3-4 0 0,5-4 2 16,-1-2 5-16,-4 0 6 15,-3 3 4-15,-7 3 4 16,-3 3-11-16,-4 3-6 15,-7 4 0-15,-1 2-1 16,5 1-1-16,-1-1-2 16,4-2-19-16,7-1-8 15,4 0-37-15,3-2-14 16,7-4-71 0</inkml:trace>
  <inkml:trace contextRef="#ctx0" brushRef="#br0" timeOffset="114816.401">20743 12198 224 0,'0'-9'85'0,"4"-1"-66"0,3-2 14 0,-4 5 2 15,5-5-7-15,-1 3 0 16,3-4-2-1,1-3 1-15,-4 1-15 0,-7-1 4 0,-7 0 4 16,-7 4-2-16,-11 5-1 16,-3 11-3-16,-4 8-1 15,-7 7-5-15,-3 9-3 16,-8 10-2-16,-6 12-3 16,0 19 1-16,6 0 1 15,15-3 5-15,14-7 4 16,21-5-4-16,17-4 1 15,15 0-7-15,10 3-1 16,4-9 2-16,11-12 1 0,6-17 1 16,8-5 2-16,-4-14 6 15,-4-11 2-15,-6-10-3 16,-8-10-1-16,-14-15-4 16,-6-16 1-16,-12-3-4 15,-13 3-2-15,-18 1 2 16,-18 8 0-16,-14 7-4 15,-7 12 1-15,4 7-2 16,6 12-2-16,8 7-11 16,10 5-5-16,8 7-18 15,10 7-8-15,14 2-23 0,14 0-6 16,11 4-77 0</inkml:trace>
  <inkml:trace contextRef="#ctx0" brushRef="#br0" timeOffset="115294.482">21717 12139 260 0,'-4'-19'99'0,"1"3"-77"0,-4-9 15 0,3 12 3 16,-3 1-7-16,-3-1 3 0,-4 7-11 16,-4 6-6-16,-3 6-10 15,-4 10-2-15,-7 9 3 0,-3 3-4 16,-11 10 2-16,-7 15 1 16,-3 19 2-16,3 4-1 15,4-1 1-15,13-6-2 16,19-3 0-16,17 6-5 15,21-6-3-15,18-7 2 16,14-5 0-16,-1-14-1 16,5-11-2-16,3-17 1 15,0-15 1-15,-4-16 8 16,-10-9 3-16,-18 0 2 0,-17-4 4 16,-18-2-9-16,-14-4-3 15,-11-3-4-15,-3 10-3 16,-11 3-2-1,-4 15-1-15,5 7-9 0,2 6-5 16,8 3-24-16,10 3-11 16,8 4-17-16,10-1-7 15,7 4-78 1</inkml:trace>
  <inkml:trace contextRef="#ctx0" brushRef="#br0" timeOffset="115925.819">21939 12706 248 0,'7'3'93'0,"0"-3"-72"0,7 6 14 0,-3-2 2 15,0-1-1-15,6 0 0 16,8-3-11-16,10 0-5 15,11-3-11-15,7 0 3 0,0-4 3 16,-4-2 2-16,-3-4 1 16,-3-9-3-16,-5 0 1 15,-6-12-7-15,0-13-3 16,-4-13 1-16,-3-2 0 16,-4-4-3-16,-7-9-3 15,0-19 0-15,-10-4 1 16,-8 7-1-16,-6 7-1 15,-1 5 1-15,-7 17-1 16,1 11 0-16,-4 23 0 16,-4 9-3-16,-7 13 2 0,-3 12 3 15,0 10 1-15,-1 12 1 16,-3 26 0-16,1 11 2 16,6 20 1-16,4 3 1 15,10 19 0-15,22-1-4 16,20-2-3-16,19-7 2 15,13-3 2-15,0-3-9 16,4-13-2-16,0-15-26 16,-7-16-11-16,-7-13-33 15,-11-12-13-15,-10-15-69 16</inkml:trace>
  <inkml:trace contextRef="#ctx0" brushRef="#br0" timeOffset="116376.573">23019 12192 340 0,'-7'0'129'0,"14"0"-100"0,7 3 2 16,0-3-5-16,11 0-18 16,13 0-2-16,12 0-4 15,3 3 1-15,0 0-2 0,0 0-12 0,-4 4-4 16,-3 2-53-16,-7 4-22 15,-8 5-42 1</inkml:trace>
  <inkml:trace contextRef="#ctx0" brushRef="#br0" timeOffset="116556.588">23051 12405 296 0,'-57'13'112'0,"46"-7"-87"0,4 0-4 0,11-3-10 15,3 0-9-15,11 1-2 16,13-1-2-16,19 3 1 16,10 0 1-16,3 0-16 0,-3 1-4 0,0-1-80 15,4 0-59 1,-4-3 61-16</inkml:trace>
  <inkml:trace contextRef="#ctx0" brushRef="#br0" timeOffset="117140.924">24021 12101 272 0,'-22'-9'101'0,"19"2"-78"0,-1 1 6 0,4 6-2 15,7-6-9-15,8-4 2 16,9-2-2-16,15-4-2 15,10-6-8-15,4 3-3 0,0 7 1 16,4-1 6-16,6 10 4 16,4 9-6-16,-3 13-3 15,-8 9-2-15,-10 4-1 0,-14 2 4 16,-18 1 3-16,-18 5 2 16,-13 14 5-16,-11 5-10 15,-8 1-2 1,1-4-4-16,-7 1 1 0,-1-7-2 15,-3-6 2-15,1-6-4 16,6-4 0-16,7 0-1 16,14-5-2-16,15-4 3 15,13-3 2-15,15 0 0 16,7-4 2-16,7-5-2 16,17-4-1-16,15-2 1 15,-1-4-1-15,-3-3-7 16,-10-3-3-16,-8-4-32 0,-7 7-15 15,-6-9-91 1,-1 9-60-16,-3 0 91 16</inkml:trace>
  <inkml:trace contextRef="#ctx0" brushRef="#br0" timeOffset="117906.449">25337 12035 316 0,'-15'-16'118'0,"12"10"-92"0,-4-3 0 15,3-1-6-15,-6 1-12 16,-4 3-2-16,-8-4 1 16,-6 7 0-16,-7 3-3 15,0 6-5-15,-4 4-2 0,4 2 2 16,-1-2 2-16,12 5-2 16,6-2 0-16,4-1 1 15,7 1 0-15,3 0-3 16,8-1 2-16,10 1-1 15,7 2 0-15,4 4 2 16,7 0 0-16,6 6 0 0,1 3 2 16,0 7-3-16,0 2 0 15,-4 14 1-15,0-4 2 16,1 3-1-16,2-6-1 16,-2-4 5-16,-5-2 1 15,-6-7 9-15,-7-2 4 16,-8-1 2-16,-10-3 2 15,-7-3-4-15,-7-3 0 16,-3-1-10-16,-8-2-3 16,-3-3-4-16,-8-7 1 15,-10 0-2-15,-6-6-1 16,-1 0 1-16,0 0 1 0,7-3-1 16,4-6-1-16,10-4-2 15,11-6 1 1,14-6-1-16,14-6 0 0,17-19 2 15,22-7 0-15,7-2 0 16,0-1 0-16,7 1 0 16,11-1 0-16,3-6 2 15,-4 0 1-15,-10-9 1 16,-10 3 0-16,-19 9-2 16,-13 10 1-16,-18 6-2 15,-18 12-1-15,-10 10-2 16,-7 10-1-16,3 8-3 15,4 7-1-15,7 3-27 16,10 1-13-16,8 2-17 0,13 3-8 16,11 4-71-1</inkml:trace>
  <inkml:trace contextRef="#ctx0" brushRef="#br0" timeOffset="118536.932">26014 11994 204 0,'7'-12'77'0,"3"-1"-60"0,12-2 13 15,-12 5 1-15,8-2-3 16,0-4 3-16,3-3-6 16,-4 7-3-16,1-7-12 15,-7 3 2-15,-8 4 4 0,-10-1-4 16,-14 7 1-16,-14 6-6 15,-8 6 1-15,-3 10-1 16,1 9 1-16,-5 12-4 0,4 4-3 16,4 0 0-1,7-3-1-15,10 2 2 0,11-2 3 16,10-4-2-16,11 1 0 16,7-1-1-16,4-5-2 15,3-7 5-15,11-13 4 16,7-9-1-16,10-9 3 15,1-1-4-15,-5-9-2 16,-2-3 0-16,-11 0 1 16,-8 4 1-16,-6 2 3 15,-11 7-3-15,-14 15-2 16,-11 3-2-16,-6 7 0 0,-5 6-4 16,1 12 0-1,3 10 1-15,8 10 0 16,3-7 0-16,7 6 0 15,3-9-9-15,4-7-4 0,4 1-24 16,3-7-9-16,0-6-27 16,3-3-9-16,4 3-51 15</inkml:trace>
  <inkml:trace contextRef="#ctx0" brushRef="#br0" timeOffset="119033.627">26469 11803 228 0,'-18'-9'88'0,"18"5"-69"0,4-2 6 0,3 3-2 16,7 3-2-16,4 3 4 15,6 3-2-15,8 7-2 16,3 12-11-16,4 6 2 0,0 7 2 16,-4 6-1-16,-3 0 2 15,-4 0-2-15,-10 0 2 16,-8 0 1-16,-6 3 2 16,-8 3-4-16,-10 0 0 0,-7 0-6 15,-7 0 0-15,-11-6-5 16,-7-6-2-16,-3-4 4 15,3-9 4-15,0 4-5 16,4-4-2-16,3 0-1 16,7 0 1-16,4 3-3 15,7-6-2-15,14 3 2 16,7-3 0-16,14-6 1 16,25-7 0-16,21-3 2 15,7-2 1-15,0-1-4 16,-4-3-1-16,1 0-8 15,-4 0-2-15,-7 0-26 16,-7 0-13-16,-4 0-31 16,-3 3-13-16,-4 0-33 15</inkml:trace>
  <inkml:trace contextRef="#ctx0" brushRef="#br0" timeOffset="119559.969">27280 12590 264 0,'4'-6'101'0,"-1"3"-78"0,4-4-2 16,-3 4-8-16,-1 0-7 16,1 0 1-16,3 0-4 0,-3 3-2 15,3 0 0-15,0 0 3 0,-4-3 5 16,1 0 4-16,-1-1 2 16,-3 1 3-16,-3-3 1 15,-4 6-6 1,0 0 0-16,-4 6-8 0,0 1-3 15,-3-1-1-15,4 0-1 16,3 0-5-16,0 1 1 16,7-1-29-16,3-3-11 15,1 0-45-15,6-3-19 16,4-6 6 0</inkml:trace>
  <inkml:trace contextRef="#ctx0" brushRef="#br0" timeOffset="120127.885">27651 11800 244 0,'-18'-19'93'0,"11"13"-72"0,0-7 5 16,7 13-1-16,0-9-7 16,0 9 1-16,4-3-4 0,3-4-1 15,3 4-8-15,4-3 0 0,7 6 1 16,4-3 5-16,7-3 5 16,10 6-5-16,8 6-2 15,3-3-1-15,-1 13-1 16,-6 6-2-16,-7 9-1 15,-7 7-1-15,-11 9 0 16,-10 0 6-16,-11-3 4 16,-11 0-3-16,-10-4 1 15,-7-2-7-15,-8-4-1 16,-2 1-2-16,-1-1 1 16,0-2-2-16,4 5-1 15,-1-2 3-15,1-1 2 16,7 1 0-16,3-4 2 15,8 4-6-15,9-7-3 0,8-6 1 16,11-3 0-16,10-1 3 16,15-5 3-16,13-4-4 15,11-2-1-15,0-1 0 16,-4-3 2-16,-6-3-3 16,-8 0 0-16,-7 3-15 15,-3-3-6-15,-4 0-25 16,0 0-7-16,1 0-29 15,2 0-13-15,1-6-25 16</inkml:trace>
  <inkml:trace contextRef="#ctx0" brushRef="#br0" timeOffset="120728.063">28501 11894 276 0,'-11'-16'104'0,"11"16"-81"0,-3-9 7 0,3-1-3 0,0 7-6 16,7-6-1-16,3 0-4 16,8-1-2-16,3 1-8 15,7-1 0-15,1 1 4 0,-1 3-2 16,4-1 3-16,3 1-4 16,4 3 1-16,3 3-3 15,0 3 2-15,-3 6-4 16,0 7-2-16,-14 9 6 15,-11 10 3-15,-14 12 1 16,-14-3 3-16,-11 3-7 16,-7-3-2-16,1-4-1 15,-1-2 0-15,0-4 4 16,0 1 3-16,1-4-4 0,-1 4-2 16,0-1 0-16,4 7-1 15,0 0-2-15,6-4 1 16,8-2-4-16,11-4-2 15,10-6 8-15,10-6 6 16,12 0-3-16,13-3-2 16,22-1 1-16,13 1 0 15,1 3-1-15,-1 0-1 16,-10-7-14-16,-10 4-4 16,-8-4-36-16,-6-2-13 15,-5-1-96 1,-6-2-73-16,-7-1 90 15</inkml:trace>
  <inkml:trace contextRef="#ctx0" brushRef="#br0" timeOffset="123460.828">11913 14208 304 0,'-7'3'112'0,"7"-3"-87"0,-3 0 18 0,3 0 2 16,0 0-6-16,0 0-1 15,0 0-13-15,0 0-5 16,0 0-11-16,7 0 0 0,3-3 4 0,4-3-5 16,4-4 0-16,10 1-2 15,11-1-1-15,7 7-1 16,7 0 0-16,0 3 0 15,-7 6 0-15,-7 4 9 16,-8 9 3-16,-10 9 4 16,-14 3 2-16,-10 7-10 15,-11 0-2-15,-7-4-6 16,-8-3-1-16,1-2-1 16,4-7-2-16,2-4 1 15,5-2-1-15,3 0-3 16,7-4 2-16,3 4-4 15,8 0 1-15,6-4 2 0,4 7 3 16,7 0 0-16,8 6 2 16,2 0-4-16,1 3 0 15,-4 7 1-15,-3-1 0 16,-4 1 11-16,-7-1 5 16,-7 1-2-16,-7-1 0 15,-7-9-8-15,-7-3-2 16,-10-6-2-16,-12 3 1 15,-6-10-2-15,-4 0 2 16,0 1-4-16,0-10 0 16,0 6 1-16,4-3 0 15,3 0-20-15,11-3-7 16,10 0-37-16,11-6-14 0,18-10-21 16,10-6-8-1,18-6-57-15</inkml:trace>
  <inkml:trace contextRef="#ctx0" brushRef="#br0" timeOffset="123822.945">12569 14870 404 0,'-10'9'151'0,"3"0"-118"0,3 4 0 0,4-10-7 16,0 0-14-16,4 0-2 16,3 0-3-16,3-3 0 15,5-6-4-15,-1-6 3 0,3-4 3 16,-3-6-1-16,1 13 3 15,-8-4-2-15,-4 7 2 16,-6 6-6-16,-4 9-3 16,-4 7-4-16,0-4 1 15,4 1-32-15,14-13-77 16,4-9-4-16,3-4-52 16</inkml:trace>
  <inkml:trace contextRef="#ctx0" brushRef="#br0" timeOffset="124121.637">12919 14133 408 0,'-7'12'151'0,"3"1"-118"0,-3 9 11 15,4-13-4-15,-1 10-17 16,1 9 0-16,-1 7-12 0,4 2-2 16,4 1-5-16,3-4 2 0,3-2 0 15,4-4 2-15,7-6 2 16,4 0-5-16,3-6-3 16,1-1-1-16,-1-5-1 15,0-4-31-15,0-3-12 16,-3 0-35-16,-4-3-14 15,-3-6-81 1</inkml:trace>
  <inkml:trace contextRef="#ctx0" brushRef="#br0" timeOffset="124362.02">13275 14139 400 0,'-7'-6'151'0,"7"6"-118"0,0 0 18 15,0 3-2-15,0 3-14 16,0 10-3-16,0 15-10 16,0 22-1-16,0 10-12 15,0 3 1-15,0-3 1 0,0 15-6 16,0 4-1-16,0-1-4 16,4-12-3-16,3-9-27 15,0-16-10-15,7-4-35 16,3-15-15-16,1-12-98 15</inkml:trace>
  <inkml:trace contextRef="#ctx0" brushRef="#br0" timeOffset="124872.078">13526 14161 208 0,'-4'-19'79'16,"4"7"-61"-16,0-7 17 0,0 12 3 0,4 1 0 16,-4 3 2-16,0 3 4 15,3 0 2-15,-3 3-24 16,0 7 9-16,0 2 4 0,-3 7-6 15,-1 6 0-15,0 3-12 16,1 13-5-16,-1-3-5 0,4-1-2 16,4-2-3-16,7-4 1 15,6-6-4-15,11-6 0 16,8-6 1-16,6-10 0 16,-3 3 0-16,3-6 2 15,-10 0-23-15,-7 0-8 16,-4 0-35-16,-7-6-11 15,-4 6-95 1</inkml:trace>
  <inkml:trace contextRef="#ctx0" brushRef="#br0" timeOffset="125127.377">13882 14048 332 0,'-14'-25'126'0,"10"19"-98"0,1 9 17 15,3 0 1-15,3 6-10 16,1 7 2-16,-1 9-11 16,1 16-4-16,-1 18-13 15,1 10 0-15,3-3 3 0,0 6-5 16,-4-9 0-16,1 9-4 16,0-3-3-16,3-3-25 15,0-6-11-15,0-10-33 16,0-13-14-16,0-8-81 15,7-17-43 1,4-2 99-16</inkml:trace>
  <inkml:trace contextRef="#ctx0" brushRef="#br0" timeOffset="125637.785">14086 14559 276 0,'-10'10'104'0,"13"-1"-81"0,4 0 9 0,0-2 1 16,4-4-6-16,7 6 4 16,6 4-2-16,5-7 0 15,6 0-16-15,0-3 3 0,4-6 4 16,0-3-5-16,3-3 0 0,-3-10-5 15,0 0-1-15,-4-3-1 16,-7-12 0-16,-7-17-2 16,-6-8-1-16,-5-7-3 15,-6 3-2 1,-8-9-2-16,-6-22 1 0,-8 0 1 16,-3 12 2-16,0 17 1 15,-1 11 3-15,-2 14 6 16,3 8 2-16,-1 17-1 15,1 8 2-15,4 20-4 16,6 24-1-16,7 20-4 16,8 6-1-16,3 6 1 15,7 12 1-15,4 10-3 0,6-9-1 16,8-7-1-16,0-13-2 16,0-8 1-16,-4-13 1 15,-7-1-12-15,0-8-6 16,-3-7-31-16,-4-6-12 15,0-4-32-15,0-2-12 16,-7-4-62 0</inkml:trace>
  <inkml:trace contextRef="#ctx0" brushRef="#br0" timeOffset="126103.192">15095 14048 244 0,'0'-9'93'0,"4"6"-72"0,-1-4 25 15,-3 7 7-15,7-3-1 0,1 0 2 16,-1 6-8-16,0 3-4 15,3 7-23-15,1 6 2 0,-1 12 0 16,1 16-7-16,3 10-1 16,0 2-7-16,0-2-4 15,0-4-1-15,1-6-1 16,-5-9-3-16,1-1 2 16,-4-9-30-16,-4-6-14 15,1-6-37-15,-8-7-13 16,-3-5-65-16</inkml:trace>
  <inkml:trace contextRef="#ctx0" brushRef="#br0" timeOffset="126285.447">14845 14264 360 0,'-18'-6'134'0,"22"12"-104"0,10 4 14 15,0-10 0-15,21 0-21 16,25-3-4-16,18-4-12 15,3-5-3-15,7-1-2 16,-3 4-4-16,-8 3-1 0,-13 3-47 16,-18 6-21-16,-18 6-96 15</inkml:trace>
  <inkml:trace contextRef="#ctx0" brushRef="#br0" timeOffset="135381.404">16178 14014 240 0,'7'-4'90'0,"-7"4"-70"0,0 0 15 0,0 0 2 16,0 0-8-16,0 0-2 15,-3 0-7-15,-1-3 0 16,1 0-11-16,-1 0 3 0,1 0 2 16,-1-3 1-16,1-1 1 15,-4-2 0-15,0 0 3 16,-4 2-2-16,-7 4-1 0,-6 3-2 16,-4 3-1-16,-8 7-5 15,1-1-3-15,0 4 2 16,3 2 0-16,4-2-1 15,3 3-1-15,0-4-1 16,4 7 0-16,4 0-2 16,2-1 1-16,1 8-2 15,7-1-1-15,4 0-2 16,3-3 1-16,3 3-1 16,8-6 0-16,3-7 4 15,4-2 3-15,6-4 0 16,4-3 2-16,4-3-9 15,0-3 0-15,3-7 2 0,-3-2 2 16,0-4 2-16,-4-3 0 16,-3 4-2-16,-4-4 1 15,-4 6 0-15,-2 1 1 16,-5-1 2-16,-3 4 3 16,-7 6 0-16,-3 3 2 15,-8 6-4-15,-3 7-2 16,-4 8-2-16,-6 23 0 15,-1 10-2-15,0 2-1 16,4 1 1-16,0-7 1 16,7 0-1-16,3-3-1 15,8-3-2-15,-1 0 1 0,4-4 1 16,0-5 0 0,0-7-3-16,0-6 2 0,0-6-10 15,0-4-3-15,0-2-37 16,0-4-14-16,0-6-35 15,7-3-15-15,0 0-40 32</inkml:trace>
  <inkml:trace contextRef="#ctx0" brushRef="#br0" timeOffset="137259.163">17664 14531 280 0,'-4'0'107'0,"8"0"-83"0,-4 0 17 16,0 0 2 0,0 0-17-16,3-3-2 0,1 0-3 15,-1 0 1-15,1-4-12 16,-4 7 3-16,3-3 3 0,-3 3 1 16,0-3 1-16,0-3-5 15,0-1 0-15,-3 1-2 16,-1-3 3-16,-3-1-1 15,0 1 2-15,4 0-4 16,-1-1-1-16,-3 10-4 0,0 6 1 16,0 4-2-16,0 2 2 15,0 1-6-15,3 3-3 16,4-4-2-16,4 1 3 16,3-4 0-16,3-3 1 15,1-3 4-15,3-3 2 16,0-3 2-16,-3-3 2 15,-1-3 4-15,-3-1 1 16,-7 1-4-16,-3-1 1 16,-4 4-5-16,-4 6-2 15,1 3-5-15,-4 4-2 16,3-1 1-16,0-3 2 16,4 0-5-16,0 3 1 15,4-2-17-15,3-1-4 0,0 0-39 16,3-3-14-16,4 0-68 15,0-3-30-15,0-4 31 16</inkml:trace>
  <inkml:trace contextRef="#ctx0" brushRef="#br0" timeOffset="138713.931">19300 13923 344 0,'4'-41'129'0,"0"19"-100"0,3-13 18 16,-4 26 3-16,1-4-10 0,-1 4-1 16,1 3-14-16,-4 6-5 15,0 6-11-15,0 16 0 0,-4 19 2 16,-3 3-6-16,-3 3-1 15,-1 3 0-15,0 0 0 16,4 10-5-16,4 2 1 16,-1-5-11-16,4-7-5 15,4-9-23-15,3-7-10 16,0-9-16-16,0-9-5 16,-4-10-72-1,1-9-50-15,0-3 82 16</inkml:trace>
  <inkml:trace contextRef="#ctx0" brushRef="#br0" timeOffset="139015.833">19089 14130 340 0,'-11'3'126'0,"11"-3"-98"0,-3 0 8 16,3 0-2-16,0 0-9 15,7 0 3-15,7 0-5 16,4 0-2-16,13-3-11 16,15-1-4-16,18-2 0 0,3 3-1 0,-4 0 0 15,-6 0-3-15,-8 3-2 16,-7 0-26-16,-6 0-10 15,-1 0-44-15,0 0-18 16,4 3-53 0</inkml:trace>
  <inkml:trace contextRef="#ctx0" brushRef="#br0" timeOffset="139511.524">20140 13731 284 0,'-3'-25'107'0,"6"19"-83"0,-3-3 21 16,0 9 7-16,0 0-15 16,4 6-3-16,-1 3-7 0,1 13 0 15,-1 16-15-15,-3 12 0 0,0 0-1 16,-3 3-2-16,-1-2 0 16,1-4-5-16,3 0-3 15,0-3-3-15,0 0 1 16,3-13-23-16,4 3-12 15,4-12-36-15,3-9-17 16,7-4-63-16</inkml:trace>
  <inkml:trace contextRef="#ctx0" brushRef="#br0" timeOffset="140049.505">20528 13844 244 0,'4'-12'90'0,"-1"5"-70"0,1 7 10 0,-4 0-1 15,0 0 2-15,3-9 4 16,1 9-2-16,-1-9 2 15,1 5-19-15,3-5 2 0,0 0 0 16,4-1-4-16,3-2 2 16,7 2-3-16,7 4 0 15,4 0-5-15,-8 6-3 16,-2 0 0-16,2 9-1 16,-2-3 6-16,-8 16 6 15,0-3-4-15,-14 9 1 16,0 1 1-16,-18 5 3 15,-10 10-7-15,0-3-1 16,-1-4-3-16,1 1-1 16,4-3-1-16,-1-1 0 15,7 1-2-15,4-4-2 0,7-3 1 16,3 3-1-16,8-9 0 16,10-6 2-16,7-7-1 15,15-2 2-15,9-7-2 16,1 0-1-16,-3-3 1 15,-8-1-1-15,-7 1-5 16,-3 3-1-16,-8-3-33 16,1 3-11-16,0-3-28 15,-1-3-9-15,1 3-85 16</inkml:trace>
  <inkml:trace contextRef="#ctx0" brushRef="#br0" timeOffset="140890.624">21227 13719 252 0,'-4'-13'93'0,"11"7"-72"0,0-3 11 15,0-1 1-15,0 7-3 0,0-3 4 16,4-4-1-16,-4 1 2 15,0 3-19-15,0-1 6 0,-7 1 2 16,0 0 1-16,-14 3 0 16,-11 3-8-16,-3 3-2 15,-4 3-5-15,1 7-1 16,-1 2-5-16,0 4-3 16,0 6 2-16,1 7 0 15,2 5-1-15,8 4-2 16,7 0-2-16,11-7 1 15,6-2 1-15,8-4 0 16,6-6 0-16,1-7 2 16,3-2-3-16,7-7 0 15,1-9 3-15,2-13 1 0,1-12 1 16,-11 6 0-16,-3-3-2 16,0-3 1-16,-4 3 4 15,-4 0 6-15,-3 3-3 16,-3 6 2-16,-8 4-7 15,-3 12-1-15,-3 12 0 16,-1 13 2-16,0 10-3 16,1 2 0-16,3 1-1 15,0 6 1-15,0-6-2 16,3-4 2-16,4 1-4 16,0-1 0-16,4 1 1 15,3-7 0-15,3-6-22 16,1-3-10-16,3-7-33 0,0-3-11 15,-3 1-81 1,-1-1-71 0,-3 1 82-16</inkml:trace>
  <inkml:trace contextRef="#ctx0" brushRef="#br0" timeOffset="141240.079">21495 14158 288 0,'-4'-6'110'0,"4"2"-86"0,4 1 13 0,-4 3 2 0,3 0-12 16,-3 0-1-16,4-3-4 16,-4 3 1-16,3 0-13 15,1-3 1-15,-4 3 0 0,0 0-2 16,7-6 0-16,0-1-3 15,0 1 1-15,-7 6-2 16,0 0 2-16,0 0 0 16,-7 6 1-16,0 1-4 15,-4-1-3-15,1 0 0 16,-1 1-1-16,4-1-7 16,4-3 0-16,3 0-30 15,7 0-13-15,0-3-27 16,3 0-12-16,4 3-51 15</inkml:trace>
  <inkml:trace contextRef="#ctx0" brushRef="#br0" timeOffset="141731.979">21943 13785 272 0,'-4'-29'104'0,"4"29"-81"0,0-15 20 0,0 12 3 16,0-7-11-16,0 4-1 15,0-3-2-15,0 2 2 16,-3 1-18-16,3 3 0 0,-11 6 0 0,1-3 1 16,-15 25-1-16,4-9-4 15,-15 25-2-15,-6 15-4 16,10-3-1-16,8-6 1 15,13-3 1-15,11-6-6 16,11-13 0-16,-1-3-1 16,18 6 0-16,-3-6 0 15,10 3 0-15,-6-9 2 16,9-10 1-16,-6 0 1 16,11-9 0-16,-8 0-2 15,-3-13-2-15,-8 4 7 16,-13-13 3-16,-4 6-3 15,-14-25-2-15,0 13-2 0,-14-19-3 16,3 6-2 0,-21 6 1-16,7 4 1 0,-3 5 0 15,7 4-9-15,7 13-4 16,3-4-22-16,18 10-10 16,14 3-14-16,0 6-6 15,0 0-55-15,15 16-24 16,13 3 22-1</inkml:trace>
  <inkml:trace contextRef="#ctx0" brushRef="#br0" timeOffset="142182.811">22631 13750 316 0,'-7'-25'118'0,"7"25"-92"0,-7-25 13 15,7 25-2-15,0-9-3 16,0 5 2-16,-7-2-4 16,3 3 0-16,-7 3-18 15,1 0 5-15,-4 3 2 0,-4-3-5 16,-3 16 1-16,3-4-6 16,-13 26-1-16,6-10 0 15,-10 19 1-15,6-9-3 16,8 9 0-16,4-13-7 15,20 13-1-15,1-9 0 0,17 3 2 16,-4-4-1-16,19-8-1 16,-5-7 1-16,19-13-1 15,-4-3 0-15,0-9 2 16,-8 0 5-16,-9-6 4 16,-8-1-2-16,-18-5 2 15,-3-1-6-15,-21 0-3 16,3 1-1-16,-13-1-1 15,6 6 0-15,-3 10 0 16,0-3-18-16,6 3-5 16,5 0-27-16,6 3-10 15,1-3-37-15,13 10-13 16,-3-4-59 0</inkml:trace>
  <inkml:trace contextRef="#ctx0" brushRef="#br0" timeOffset="142857.848">22920 14130 300 0,'-11'-4'112'0,"11"4"-87"0,-3-6 4 0,3 6-4 16,3 0-6-16,1 0 3 15,7 0-3-15,-4 0 0 16,7 0-10-16,0 0 8 0,14-6 3 0,-7 3 1 16,18-7-1-16,-7 1-2 15,7-10 1-15,-8 3-1 16,5-18-2-16,-8 6-8 15,0-19-3 1,-3 9 1-16,-4-12 1 0,-3 6-3 16,-4-16-1-16,-4 4-1 15,-10-22 1-15,0 12-2 16,-10-3 2-16,3 12-2 16,-15 10 2-16,5 7-2 15,-11 18 2-15,3 3-4 16,-7 38 0-16,7-7 5 15,4 41 2-15,-3 20 0 16,6 5 1-16,11 19-2 16,14-3 0-16,14-9-6 0,7-10 1 15,8-12 2-15,2 0 3 16,-2-13-7-16,-5-10 0 16,1-5-38-16,-7-16-15 15,-4-7-45-15,-3-2-17 16</inkml:trace>
  <inkml:trace contextRef="#ctx0" brushRef="#br0" timeOffset="143264.318">23774 13672 384 0,'-29'-10'145'0,"29"10"-112"0,-3-3 8 15,3 3-3-15,7-6-24 0,-3 6-7 16,17 0-5-16,-4 0-2 16,19 6 0-16,-12-6 0 0,22 3 2 15,-7-3-3-15,3 10-2 16,-6-10-36-16,-12 9-16 15,-3 1-96 1,-13-1-61-16,-5 7 90 16</inkml:trace>
  <inkml:trace contextRef="#ctx0" brushRef="#br0" timeOffset="143444.185">23756 13960 372 0,'-25'0'140'0,"25"0"-109"0,14 0 7 0,-10 0-3 0,14 0-19 16,-1-3-1-16,22-3-9 16,-11 6-4-16,18-3-1 15,-7-4-17-15,3 7-6 0,-6-3-47 16,-1-6-19-16,-7 3-63 16</inkml:trace>
  <inkml:trace contextRef="#ctx0" brushRef="#br0" timeOffset="144256.267">24751 13496 236 0,'-32'-6'90'0,"32"6"-70"0,-32-6 15 16,29 3 0-16,-8 3-7 15,4 0 0-15,0 0-6 16,-3 0-4-16,6 0-10 16,1 0 10-16,10-4 8 0,0 1 1 15,10-3 2-15,-3 3-8 0,8-7-2 16,-5 4-7-16,11-6-2 16,-6 2-2-16,6 1 0 15,-7 3 0-15,7 6 2 16,-3 0-5-16,0 15-1 15,-4-2 7-15,-11 12 4 16,1-6-5-16,-11 12-3 16,-11 10-2-16,-3 6 1 15,-3-3-1-15,-8 0 0 16,-3 0-3-16,-8-1 1 16,-2 1-2-16,-1-3 2 15,4-3-2-15,3-7-1 16,7-3-2-16,11 0 1 15,10-2 1-15,15-4 2 16,10-4-1-16,11-5-1 16,7-4 1-16,0 1 1 0,3-10-1 15,4 0-1-15,0 0 1 16,-11-3-1-16,-7-4-3 16,4 7 0-16,-4-3-31 15,-3-3-13-15,-4 6-20 16,0-3-6-16,-7-4-38 15,-3 7-14-15,-4-3-2 16</inkml:trace>
  <inkml:trace contextRef="#ctx0" brushRef="#br0" timeOffset="145064.681">25492 13631 240 0,'10'-13'90'0,"-10"13"-70"0,29-12 17 0,-22 9 2 0,7-7-6 16,-4 4 1-16,8-6 0 16,-4 2 2-16,-3-9-20 15,-4 10 8-15,-11-7 6 0,1 4-7 16,-19-1-4-16,5 4-6 16,-11 3-1-16,6-1-7 15,-2 7-1-15,3 0-2 16,-4 7 1-16,4-1-4 15,-4 3 0-15,4 1 1 16,0 2 0-16,3-2-3 16,4-1 2-16,3 0-1 15,8 7-2-15,-1-7 3 16,15 4 0-16,-4 0-2 0,14 2 2 16,-3-2 1-16,21 9 0 15,-8-7 0-15,15 23 0 16,-7-10 0-16,3 16 2 15,-10-9-1-15,0 2-1 16,-8-5 1-16,-6-1 1 16,-4-6-1-16,-10-6 2 15,-1 3 0-15,-17-7 3 16,4-2 6-16,-22-4 4 16,7 1-10-16,-10-7-4 15,3 0 1-15,0-3 2 16,4 0-4-16,0-9-1 15,-4-7-2-15,11-6 0 16,10-6 0-16,11 0 0 16,0 6 0-16,15-16 0 0,-1 7 0 15,21-4-2-15,-7 7 3 16,14-6 0-16,-6 5 1 16,-1-5 0-16,-7 6 4 15,-7-7 2-15,-3 1-5 16,-14 2 0-16,-4 4-1 15,-15 0 2-15,-13 0-1 16,4 6-1-16,2 6-15 16,5 13-7-16,6 3-16 15,11 3-6-15,7 6-20 0,7 1-8 16,-3-4-84 0</inkml:trace>
  <inkml:trace contextRef="#ctx0" brushRef="#br0" timeOffset="145499.682">26363 13625 304 0,'-7'-16'112'0,"7"16"-87"0,-14-16 13 0,14 13 1 16,-7-6 1-16,3 3 5 15,-10-4-9-15,4 1-4 16,-12-1-18-16,5 7 0 0,-15 3 0 15,4 0-3-15,-14 3-1 16,6 7-6-16,-3 5-1 0,8-2 1 16,6 3 2-16,4-4-5 15,14 4-1-15,0 0 0 16,21-7 0-16,-4 0 2 16,22-2 1-16,-7-4 7 15,7-13 6-15,-8 10 3 16,5-9 3-16,-8 6-6 15,-4 0 1-15,-3 0-6 16,-6 9 1-16,-1-3-5 16,-11 22 1-16,-3 16-5 15,3 6 0-15,1 3-3 16,3-3-3-16,0-6 2 16,3-7 0-16,1-5-6 0,0-4-3 15,-1-7-38-15,4-2-19 16,0-6-31-16,4-4-14 15,3-9-70 1</inkml:trace>
  <inkml:trace contextRef="#ctx0" brushRef="#br0" timeOffset="146009.731">26645 13546 272 0,'-7'-9'104'0,"7"9"-81"0,-10 0 25 15,10 0 6-15,-4 0-10 16,1 0-2-16,-1 0-8 16,1 0-1-16,-1 0-19 15,1 0 1-15,6 0 1 0,1 0 1 16,13 0-1-16,-3 0-8 15,11 0-3-15,7 0 1 16,0 0 3-16,-4 9-4 16,-7 1-1-16,-3-1 4 15,-8 7 5-15,-3-7-5 16,-7 7 0-16,0 0-2 16,-10 9-1-16,3-10-1 15,-8 14 2-15,1-1-3 0,-3 3-2 16,3-6 2-1,-4 7 0-15,4-7-1 16,-4 6-2-16,4-6 1 0,3 0 1 16,1-6-3-16,13 6 0 15,1-9 1-15,14-4 0 16,-4 1 0-16,10-4 2 16,-2-2-3-16,6-1-2 15,-4-3-7-15,5 0-2 16,-5 0-31-16,5-3-14 15,-5 0-36-15,8-3-17 16,-7 0-60-16</inkml:trace>
  <inkml:trace contextRef="#ctx0" brushRef="#br0" timeOffset="146524.899">27291 13885 260 0,'3'-9'96'0,"-3"9"-75"0,4-4 23 0,-4 4 7 16,0 0-16-16,0 0-5 16,0 0-6-16,0 0-4 15,0 4-10-15,0-1-4 0,3-3 0 16,1 0 1-16,3-3 3 15,0-1 1-15,0 1 1 16,0 0 9-16,-3 0 6 16,-4 3-10-16,-4 0-4 15,1 0-8-15,-4 3-4 0,3 0-3 16,1 4-1-16,3-4 2 16,3 0 0-16,1 0 1 15,3-3 0-15,-4 0-7 16,1 0 0-16,-1 0-26 15,-3 0-8-15,0 0-23 16,0 0-10-16,0 0-81 16</inkml:trace>
  <inkml:trace contextRef="#ctx0" brushRef="#br0" timeOffset="147060.819">27654 13502 276 0,'-7'-15'104'0,"7"15"-81"0,4-13 14 0,-4 10-1 16,0 0-6-16,0 0 0 15,3-3-2-15,1 2 2 16,3-2-16-16,-4 3 3 0,8-3 3 15,-4-4-2-15,7 7 1 16,0-3-8-16,14 6-2 16,-3 0-5-16,14 9-1 0,-4-2 3 15,11 8 3-15,-11 1 2 16,1 6 3-16,-5-6-1 16,-6 6 0-16,-4-4-1 15,-7 1 2-15,-3 3-5 16,-11 0-1-16,0-3-4 15,-18 3-1-15,4-3-1 16,-18 3 1-16,8 3-2 16,-12 3-1-16,8-6 1 15,-3 6 1-15,6-6 1 16,0 9 1-16,7-6-5 16,11 1-1-16,0-5 1 15,18 1 0-15,-4-3 3 16,25-3 1-16,-8-4-4 15,12-2 1-15,-5-4 0 0,1 0 0 16,-7-2-16-16,-4-4-4 16,-3 0-28-16,3 0-11 15,-3 0-24-15,3-4-11 16,-4 1-73 0</inkml:trace>
  <inkml:trace contextRef="#ctx0" brushRef="#br0" timeOffset="147631.686">28303 13565 316 0,'-14'-9'118'0,"14"9"-92"0,-7-10 13 16,7 10-2-16,0-3-7 15,0-3 0-15,0 3-6 16,0-3-3-16,7 2-11 16,0-2 0-16,11-3 1 0,-4-1-2 15,14 1 2-15,-3 0-2 16,14-1 0-16,-7 4-3 15,3 3-1-15,-7 0 1 16,4 6 1-16,-8 0-1 0,-2 9 1 16,-5-2-2-16,-6 9 2 15,-4-4 0-15,-7 7 3 16,0-3-3-16,-11 3-2 16,4-3 2-16,-7 3 2 15,4-7-2-15,-8 7 1 16,4-3-3-16,-4 0 2 15,1 3-4-15,2 6 0 16,1-6-3-16,11 3-1 16,-1 0 1-16,18 0 2 15,1-6-3-15,13-3 0 0,-4-4 1 16,8 1 0-16,-4-7 2 16,1 4 1-16,-8-1-6 15,-4 0 0 1,1-2-37-16,-4-4-13 15,-3-3-33-15,-4 0-11 0,0 0-82 16</inkml:trace>
  <inkml:trace contextRef="#ctx0" brushRef="#br0" timeOffset="149042.373">11670 15406 252 0,'-18'9'96'15,"18"-3"-75"-15,0 4 10 0,0-7 1 0,4 0-7 16,3 3 0-16,3-3 0 16,1 4-1-16,0-4-13 15,3 3 7-15,3-3 2 0,1-3-2 16,3 7 2-16,0-4-9 16,8-3-2-16,2 6-1 15,5-3 0-15,6-3 0 16,18 6 2-16,17-2-1 15,12-4 0-15,9 0-1 16,22-4 0-16,11-2-4 16,-8-3-1-16,22 9 1 0,7-3 0 15,-1 3 6-15,22 0 6 16,-7 3-8-16,14-3-4 16,7 6-6-16,0-3-1 15,14-3 2-15,-7 0 0 16,18 0 3-16,-18-9 1 15,-11 6-1-15,-13-4 1 16,-40 1-24-16,-38 3-8 16,-36 0-59-16,-24 3-23 15,-14-10-59 1</inkml:trace>
  <inkml:trace contextRef="#ctx0" brushRef="#br0" timeOffset="150168.316">20062 14656 276 0,'-10'7'104'0,"10"-11"-81"0,-4 4 18 0,4 0 2 16,0 0-10-16,-3 0 0 15,3 0-9-15,0 4-5 0,0-1-11 16,7 3 8-16,3 0 6 0,5 1-2 16,9-7 0-16,22 0 0 15,28 0 0-15,11-4-7 16,21-2 0-16,28 0-2 16,7 3 3-16,28 0-5 15,1 3-1-15,2-4-2 16,8 1-1-16,-17 0-8 15,-40-3 0-15,-28 0 3 16,32-1 4-16,-28 4 1 16,0 0 0-16,-18 0-1 15,0 0 0-15,-14 3 0 0,0 3 2 16,-10-3-3-16,-4 6-2 16,-8-3 0-16,-2 4-1 15,-11-4 2-15,-8 0 1 16,-3 0-12-16,-3-3-7 15,-4 0-29-15,-3 0-11 16,-1 0-20-16,-3 0-5 16,0 0-18-16,-3 3-7 15,-1-3-18 1</inkml:trace>
  <inkml:trace contextRef="#ctx0" brushRef="#br0" timeOffset="161502.535">19741 15512 236 0,'-3'-18'88'0,"3"18"-69"0,0-10 24 0,0 10 5 16,0 0-8-16,0 0 2 15,0 0-9-15,0 0-3 16,0 0-16-16,0 0 4 0,3 6 5 0,1-2 3 15,-4 11 2-15,0 7-4 16,-4 9-3-16,-3 13-11 16,0 16-4-16,4 0-4 15,-4 2 1-15,3-5-2 16,1-4-1-16,-1-3 1 16,1-6-1-16,-1-3 0 15,4-10 0-15,0-6-36 16,4-9-15-16,3-10-29 15,0-6-11-15,7 0-70 16</inkml:trace>
  <inkml:trace contextRef="#ctx0" brushRef="#br0" timeOffset="162210.828">20168 15465 244 0,'-10'0'90'0,"10"0"-70"15,0 0 19-15,0 0 5 0,0 0-3 16,0-3 2-16,0-3-3 16,0 0-3-16,3-1-20 15,1 4 1-15,-1-3 2 0,4 0-7 16,7-1 0-16,11 1-5 16,10 3-3-16,8 0 0 15,3 3-1-15,0 3 4 16,-4 3 3-16,-7 4 0 15,-7 2 3-15,-6 1 4 16,-12-1 3-16,-10 7-7 16,-7 0-1-16,-11 3-9 0,-10-3-3 15,-4-1-1-15,1 1 2 16,-1 0-1-16,4-3 2 16,3 3-4-16,7-7 0 15,8 4 1-15,6 0 0 16,8-1-3-16,10 1 0 15,7 0 2-15,7 2 2 16,4 1-2-16,0 6 0 16,0-3 1-16,-4 3 2 15,-7 0-1-15,-3 0-1 16,-8 1 1-16,-3 2-1 16,-7-3 0-16,-3-3 2 15,-8 3-1-15,-3-6 2 16,-7-4 4-16,-7-2 6 0,-8-1-5 15,-6-2-2-15,-4-1-3 16,4 1-3-16,-1-4-2 16,5-3-1-16,6 0-14 15,7-3-6-15,11 0-24 16,11 0-7-16,10-6-18 16,14-7-8-16,18-2-95 15</inkml:trace>
  <inkml:trace contextRef="#ctx0" brushRef="#br0" timeOffset="162763.792">20856 15509 296 0,'-14'0'110'0,"14"0"-86"0,-3 0 13 0,3 0 2 15,0 0-8-15,3-6 2 16,4-3-8-16,4-1-3 0,3 1-12 15,4-4 2-15,3 1 4 0,0-1-4 16,0 4 1-16,0 6-4 16,0 3 2-16,1 6 0 15,-5 3 3-15,-3 4 2 16,-7 6 2-16,-3 3-4 16,-8 3 0-16,-3 0-6 15,-3 3 0-15,-8 0-7 16,0 10-1-16,-6 3 2 15,-1-1 1-15,0 4-4 16,1-3 1-16,2-3 0 16,5-1 2-16,6-5-1 15,11-4-1-15,11-3 1 16,6-6-1-16,12-7 0 0,6-2 2 16,4-10-1-16,7 0-1 15,-1 0 3-15,-9 0 0 16,-8 0-26-16,0-4-9 15,-7 4-41-15,1-6-17 16,-5 6-100 0</inkml:trace>
  <inkml:trace contextRef="#ctx0" brushRef="#br0" timeOffset="163666.306">21551 15914 192 0,'0'0'71'0,"0"-3"-55"0,0-1 11 0,0 4 3 15,0 0-1-15,0 0 3 0,0 0-6 16,0 0-4-16,0 0-12 16,-3 0 2-16,-1 0 2 0,1 4-1 15,3-1 0-15,0 0-1 16,0 0 0-16,0 0-4 16,0-3-3-16,0 0 4 15,3-3 2-15,1 0-4 16,3-3-2-16,-4-1 0 15,1 1 1-15,-1-3 8 16,-3 5 3-16,0-2-2 16,-3-3-1-16,-1 9-4 15,1 0-1-15,-4 6-5 16,0-3-1-16,0 7-1 0,0 2 1 16,3-2-4-16,0 2 0 15,4 1 3-15,4-4 3 16,0 0 0-16,3-2 0 15,3-4 1-15,1-3 3 16,3-6-2-16,0-1-2 16,-3-2 4-16,-4-1 4 15,0 1 2-15,-7 0 3 16,-4 2-8-16,-3 1-1 16,-4 6-5-16,1 3-1 15,-4 0-3-15,0 4-3 16,3-1 2-16,4 0 0 15,0 0-15-15,7 1-4 0,4-4-30 16,3 0-12 0,3-3-39-16,4 0-13 0,7-6-35 15</inkml:trace>
  <inkml:trace contextRef="#ctx0" brushRef="#br0" timeOffset="164850.007">21904 15450 208 0,'-4'-4'77'0,"4"4"-60"0,0 0 8 16,0 0 0-16,0 0-7 15,0 0 2-15,0 0 0 16,0 0 2-16,4-3-12 16,0 0 10-16,-1-3 3 0,-3 0 0 15,0-1 0-15,0 4-6 16,0 0-2-16,0 3-7 16,0-3 0-16,0 3-3 0,0-3 2 15,0 3-2-15,0 0 0 16,0 0-1-16,0 0 0 15,0 0 2-15,0 0 3 16,0 0-2-16,0 0 1 16,0 0-3-16,0 0 0 15,4-3-1-15,-4 3 2 16,3-3-3-16,1-4 0 16,-1 4 1-16,4-3 0 15,0-3 2-15,-3 5 1 16,-1-2 1-16,1 3 0 15,-4 3 2-15,0 0 4 16,0 3-6-16,-4 13 0 16,1-1-4-16,-4 4-1 0,0 0 1 15,0 0 0-15,0-3-2 16,3-4 1-16,1 7-2 16,-1-7-1-16,0 1-2 15,1 0 1-15,-1-4 1 16,1 0 2-16,-1-2-3 15,4-1 0-15,0-3-1 16,7 0 0-16,0-3 4 16,4 0 3-16,3 0-4 15,0 0-1-15,0 0 0 16,0 0 2-16,1 0-3 16,2 0-2-16,1 0-1 15,3 0 3-15,0 0 2 16,4 3 2-16,0 0-4 0,-4 1 1 15,-4-1 0-15,5 6 2 16,-5-3-1-16,-3 16 2 16,0-3-4-16,1 13 0 15,-5-7 1-15,1 6 2 16,3 13 3-16,-7-19 4 16,0-3 0-16,-7-3 2 15,-7 6 0-15,-11-6 1 16,-10-1-6-16,-4-5-4 15,-3-4-1-15,-4-2 1 16,0-4-1-16,1 0-1 16,2-3 1-16,1 0 1 0,7-3-17 15,7 0-6-15,7-4-23 16,6-2-8 0,8-7-12-16,8 1-3 0,2-4-29 15,4 0-14-15,0 0-21 16</inkml:trace>
  <inkml:trace contextRef="#ctx0" brushRef="#br0" timeOffset="165165.395">21996 15330 292 0,'-11'-3'110'0,"11"3"-86"0,0 3 7 15,4-3-2-15,-1 7-1 0,1-4 3 16,3 6 1-16,3-2 0 16,1-4-17-16,0 6 6 0,17-3 6 15,18-2-11-15,-4 2-3 16,-7-3-6-16,15-3-2 15,-8 0-3-15,11-9-2 16,14 5-24-16,-18-2-9 16,-6-3-40-16,6 6-19 15,-7-4-68-15</inkml:trace>
  <inkml:trace contextRef="#ctx0" brushRef="#br0" timeOffset="166112.032">22564 15926 224 0,'-14'6'85'0,"7"-6"-66"0,-1 7 16 15,5-7 4-15,-1 3-4 16,1 0 2-16,-1 0-3 0,4 0-1 15,0 0-18-15,0 1 2 0,7 2 3 16,4-3-5-16,10 0 2 16,4-3-1-16,7 0-1 15,6-6-1-15,5-7 1 16,3-6-4-16,-4-9 1 16,-3-6-5-16,0-7-2 15,-8-3-2-15,-2 0 0 16,-8-3-2-16,-4-9 2 15,-3-13-4-15,-3-16 0 16,-7 0 3-16,-4-2 1 16,-4 5-4-16,-3 10 1 15,0 12 0-15,-4 17 2 16,1 14 1-16,-4 14 1 0,-4 12 2 16,-7 12 3-16,1 7 2 15,-1 9 1-15,-3 15-2 16,-1 23 1-16,5 9 0 15,-1 10 1-15,7-1-4 16,11 13 0-16,14 4-5 16,15-7 0-16,9-16-1 15,8-6-2-15,0-13-2 16,-4-15 1-16,-3-10-6 16,-7-9 0-16,-4-9-39 15,-7-4-14-15,-3-3-38 16,-4-6-16-16,3-9-56 15</inkml:trace>
  <inkml:trace contextRef="#ctx0" brushRef="#br0" timeOffset="167147.343">23389 15537 240 0,'-3'-3'90'0,"6"3"-70"0,1 0-1 15,-4 0-3-15,3 0-8 16,1 0 1-16,-1 0 1 16,1 0 4-16,-1 0-8 15,1 0 8-15,-4 0 3 0,0 0 8 16,0 0 7-16,0 0-4 16,0 0-2-16,0 0-10 15,0 0-5-15,0 0-2 16,0 0-1-16,0 0-4 15,0 0-1-15,0 0 1 16,0 0 2-16,0 0 3 0,0 0 5 16,3 0-2-16,-3 0 1 15,0 0-3-15,4 0 1 16,-4 0-4-16,0 0-2 16,3-3 0-16,1 3 1 15,0 0 1-15,3 0 3 16,3 3-1-16,8-3 0 15,10 0-1-15,4 0 2 16,-4 0-5-16,25 0-3 16,-11 0-1-16,11 0 1 15,11 0-1-15,-8 3 2 16,-7-3-2-16,-6 4-1 16,-8-1-2-16,-7-3 1 15,-7 0 1-15,-3 0 0 0,-7 0-33 16,-11 0-13-16,-4 0-23 15,-3 0-8-15,-7-3-20 16,-4 3-6-16,-6 0-24 16</inkml:trace>
  <inkml:trace contextRef="#ctx0" brushRef="#br0" timeOffset="167417.258">23566 15249 324 0,'-4'-38'123'0,"8"29"-95"0,3 0 18 0,-4 5 4 15,4 4-8-15,0 4 2 16,4 8-11-16,-4 23-5 16,0 12-16-16,-4 3-3 0,-3 0 1 15,0 0-6-15,0-3-2 16,0 10-1-16,0-1 1 15,4 0-19-15,3-9-8 16,4-6-31-16,6-9-15 16,8-14-77-1,0-11-65-15,3-7 79 16</inkml:trace>
  <inkml:trace contextRef="#ctx0" brushRef="#br0" timeOffset="168078.797">24821 15403 264 0,'4'-16'99'0,"-4"16"-77"0,4-19 18 0,-4 19 2 16,0-9-7-16,0-1 2 15,0-9-6-15,0 10-1 16,0-10-17-16,0 4 8 0,-4-4 2 15,0 3 0-15,-3-3-2 16,0 0-3-16,-10 7 1 16,3-1-6-16,-25 7-3 15,7 0-3-15,-17 12-2 16,10-3-3-16,-7 16 1 16,7 0-2-16,4 22-1 15,3-13 3-15,18 9 0 0,3 7-1 16,11-6 1-16,11-7-2 15,7-9-1-15,10-6 1 16,0-13 1-16,-3-3 3 16,10-3 2-16,-3-3 5 15,-4-4 3-15,-3 1-2 16,-8 3 2-16,-2-1-4 16,-12 10-1-16,1 1-6 15,-15 11-1-15,4-5-1 16,-11 15-2-16,-3 6 1 15,3 0 1-15,4 4-1 16,4-4-1-16,3 1-10 16,0-7-4-16,3-6-26 15,4-7-12-15,0-2-21 16,4-4-7-16,-1-6-54 16,4 0-22-16,-3 0 23 15</inkml:trace>
  <inkml:trace contextRef="#ctx0" brushRef="#br0" timeOffset="168529.843">25015 15324 292 0,'4'-12'110'0,"-4"12"-86"0,11-13 13 0,-8 10 2 16,1-3 3-16,-1-1 4 15,-3 1-9-15,0 0-5 0,-7 9-18 16,0 0 2-16,-11 16 4 0,4-3-7 16,-7 18-2-1,4-6-2-15,-5 13-1 0,5-10-7 16,6 7-2-16,1 0 0 16,13-1 0-16,1-5 3 15,24-4 1-15,-3 0 1 16,24-15 2-16,-7-4-1 15,15-15 0-15,-11 3 3 16,-1-13 3-16,-9 0 2 16,-5-15 3-16,-6 6-7 15,-7-32-1-15,-4 7-4 16,-14-6-3-16,0 6 0 0,-18 9 1 16,4 3-3-16,-18 10-2 15,4 6-1-15,-4 6 0 16,4 7-17-16,11 15-9 15,2-3-22-15,15 13-9 16,0-3-26-16,18 9-7 16,-4-4-65-1</inkml:trace>
  <inkml:trace contextRef="#ctx0" brushRef="#br0" timeOffset="170856.909">27527 15205 296 0,'-3'-19'110'0,"3"19"-86"0,-14-6 29 0,14 3 8 16,-4 0-14-16,4 3-3 16,7 0-19-1,0 0-5-15,18 6-12 0,-4 0-7 0,18 7-2 16,-4-7 1-16,11 3 0 16,-7 1-40-16,-4 6-18 15,-7-7-43-15,-17 3-19 16,-1 1-13-1</inkml:trace>
  <inkml:trace contextRef="#ctx0" brushRef="#br0" timeOffset="171006.134">27312 15503 308 0,'-3'12'115'16,"3"-12"-89"-16,35 7 12 0,-28-7-1 0,32 0-20 15,-8 0-7-15,22 0-11 16,-7 0-2-16,4 0 1 15,-5 0-54-15,-2 0-24 0,-8 0-55 16</inkml:trace>
  <inkml:trace contextRef="#ctx0" brushRef="#br0" timeOffset="171951.001">28194 15127 200 0,'-7'-10'77'0,"7"10"-60"0,-7-3 10 0,7 3 4 16,0 0-4-16,0 0 2 15,0 0-1-15,0 0 2 16,0 0-16-16,0 0 10 0,0 0 3 15,0 0 5-15,3-6 4 16,-3 6-12-16,11 0-1 16,-4-3-8-16,11-4-1 15,-4 4-2-15,21-3 0 16,-7 6-2-16,11 0-1 0,-4 0-5 16,1 0-3-16,-5 6 4 15,-2-3 1-15,-5 7 4 16,-10 6 4-16,-3-4-2 15,-14 10 1-15,-1-3-7 16,-17 15-2-16,3-5-2 16,-17 5-2-16,7-6 1 15,-4 0 1-15,7-2-3 16,1-4-2-16,2 3 2 16,5-3 2-16,3-4 0 15,10 1-1-15,1-6 1 16,13 6-1-16,1-10 0 15,24 3 0-15,-7-5 0 16,11-1 2-16,-7-3-3 0,-4 0 0 16,-7 0-32-16,-3 1-15 15,-4-1-25-15,0-3-7 16,-3 0-32-16,-1 0-14 16,-3 0 4-1</inkml:trace>
  <inkml:trace contextRef="#ctx0" brushRef="#br0" timeOffset="172642.155">29055 15089 352 0,'17'-9'132'0,"-17"9"-103"0,0-4 10 16,0 4-2-16,-7-3-12 16,4 0 0-16,-15 0-12 15,1 0-3-15,-19 0-6 16,8 0-3-16,-11 0 2 0,8 3-2 16,-12 0 2-16,11 0-2 15,1 3-1-15,2 0 1 16,8 3 1-16,4 0-3 15,10 1-2-15,0 2-1 16,10 7 3-16,1-7 2 0,10 4 2 16,-4-1-1-1,15 10-2-15,-7-6 1 0,6 18-1 16,-3-5 0-16,1 8 0 16,-5-5 0-16,1-1 2 15,-4-3-1-15,-7 3-1 16,0-5 7-16,-10-5 5 15,-1-2 5-15,-10 0 4 16,3-3-7-16,-17-7-1 16,11 1-3-16,-12-7-1 15,8 0-3-15,-4-3-1 16,4 0-3-16,0-3-2 0,3 0-2 16,8-1 1-16,-1 1-1 15,15-6 0-15,-1 0 2 16,15-10 0-16,-4 6-3 15,25-21 2-15,-7 5 1 16,21-14 0-16,-8 5 0 16,1-9 2-16,-10 9-1 15,-8 1-1-15,-3 5 1 16,-15 7-1-16,1 3-5 16,-15 13-1-16,4-4-13 15,-7 4-5-15,0 3-12 16,0 2-2-16,0 1-11 15,3 3-4-15,1 0-22 16,6 3-8-16,1-3-48 16</inkml:trace>
  <inkml:trace contextRef="#ctx0" brushRef="#br0" timeOffset="173079.665">29573 15161 280 0,'0'-19'104'0,"0"19"-81"0,4-18 18 0,-4 11 4 16,-4-2-6-16,4 6 1 16,-10-7-7-16,-1 4-3 0,-13 3-16 15,2-3-2-15,-13 15-1 0,7-9-4 16,-7 19 1-16,6-10-1 15,5 16 3-15,2-6-3 16,12 6-2-16,-1-6-2 16,22 6 0-16,-4-6 0 15,25-10 1-15,-8-2 6 16,12-11 6-16,-8 1 1 16,0-3-1-16,-7 3 3 15,-7 3 2-15,-3 0-11 16,-15 9-3-16,1 1-5 15,-15 15-2-15,4-3-2 16,-7 9 1-16,3-9 1 0,4 13 0 16,4-10-11-1,6 0-5-15,1-3-25 0,6-3-9 16,1-4-29-16,6-5-10 16,1-1-87-1</inkml:trace>
  <inkml:trace contextRef="#ctx0" brushRef="#br0" timeOffset="173513.806">29845 15023 272 0,'7'-12'101'15,"-7"12"-78"-15,4-3 20 0,-4 3 2 0,0 0-6 16,0 0 0-16,-4 0-16 16,1 0-4-16,-1 3-11 15,4 0 1-15,7 6 4 0,-3-3-1 16,10 4 3-16,0-1 1 16,3 7-1-16,-2-4-3 15,-5 17 0-15,1-7-3 16,-15 15 2-16,1-5-2 15,-15 5 2-15,4 1-4 16,-11 0 1-16,4-10-5 16,0 0 0-16,3-3 1 0,1-3 2 15,3-6-1-15,10-1 0 16,0-2-6-16,19-4 1 16,-5 1 0-16,18-1 0 15,-3 1-3-15,7-1 0 16,-7 0-36-16,-1-6-14 15,-3 1-52-15,-3-4-24 16,-4 0-33 0</inkml:trace>
  <inkml:trace contextRef="#ctx0" brushRef="#br0" timeOffset="174520.527">30233 15465 312 0,'-7'-9'115'0,"7"9"-89"0,0-3 19 0,0 3 4 16,0 0-20-16,0 0-6 15,4 0-8-15,-1 0 0 16,8 0-8-16,-4 0 5 0,3 0 3 16,1 0 2-16,-1 0 1 15,1 0 0-15,0 0-2 16,-4 0-2-16,0-3-1 15,0-1-5-15,-4 1-3 0,1 0-5 16,-4 3 0-16,0 0 0 16,-4 3 0-16,1-3 0 15,-4 3 2-15,0 1-3 16,0-1 0-16,0 0 1 16,0 0 0-16,-1 0-5 15,5 0 1-15,-1-3-29 16,1 0-13-16,3 0-20 15,7 0-7-15,0 0-87 16,14-3-46 0,-3-3 98-16</inkml:trace>
  <inkml:trace contextRef="#ctx0" brushRef="#br0" timeOffset="174938.951">30579 15029 260 0,'3'-9'96'0,"-3"9"-75"0,11-3 19 0,-11 3 2 16,7-3-7-16,0 3 2 15,7 0-6-15,0 0-1 16,14 0-17-16,-3 0 8 0,14 6 5 16,-7-3-5-16,7 10-2 15,-8-4-5-15,-3 7 1 16,-3-4 1-16,-11 4 2 15,-3 3-1-15,-18 3 1 0,3-3-7 16,-17 9-2 0,3-6-3-16,-6 3-1 0,3 0-6 15,-1 0 1-15,5-6 0 16,-1 3 2-16,4-7-3 16,3 4-2-16,4-3 2 15,7 3 0-15,0-4 1 16,22 1 2-16,-5-3-1 15,19-1 2-15,-8-2-7 16,7-4 1-16,-3-3-21 16,-4-3-7-16,-3 0-17 15,-8 0-5-15,1 0-21 16,-7 0-5-16,-1 0-81 16</inkml:trace>
  <inkml:trace contextRef="#ctx0" brushRef="#br0" timeOffset="175434.115">31157 15124 272 0,'-7'-10'104'0,"7"10"-81"0,-3-6 5 0,3 6-2 16,0 0-11-16,0 0 2 0,0-3-1 15,0 3-1-15,3-7-7 16,1 7 6-16,6-3 5 0,-3-3-1 16,11 6-1-16,-4 0-5 15,7 0-2-15,-3 0 5 16,0 6 2-16,-4-3-4 15,-7 7-3-15,0-4 3 16,-11 7 4-16,1-1-9 16,-8 7-2-16,1-3-2 15,-4 6 2-15,-1-4-3 16,1 1-2-16,4 0 0 16,-1 3-1-16,4-6 0 0,0-1 0 15,4 1 0-15,3 3 0 16,0-3 2-16,17 2 1 15,-3-2-1-15,14 0 1 16,-3-4-2-16,3-2 2 16,-3-1-31-16,0-3-11 15,-8 1-29-15,1-4-12 16,-4 0-85 0</inkml:trace>
  <inkml:trace contextRef="#ctx0" brushRef="#br0" timeOffset="176997.976">23784 16130 264 0,'-14'6'99'0,"14"-3"-77"0,-3-3 13 0,3 0 3 16,0 7-5-16,3-4 1 15,4-3 3-15,4 6 1 16,3-3-20-16,7 0 7 0,0 1 5 16,4-1-10-16,7-3-3 15,7 0-10-15,-8 0-3 16,-3 0-2-16,11 3-2 16,-7 0 1-16,0 3-1 15,-4-3-40-15,0 0-15 16,-7 1-24-16,1-4-8 15,-1 0-63 1</inkml:trace>
  <inkml:trace contextRef="#ctx0" brushRef="#br0" timeOffset="177491.508">24564 16083 252 0,'18'-6'96'0,"-18"6"-75"0,10-3 17 15,-10 3 3-15,4-4-7 16,-1 1 3-16,1-3-6 16,-1 3-1-16,-3-3-17 15,0-1 5-15,-7 1 3 0,0 3-3 16,-7 0 0-16,0 0-4 15,-7 6 1-15,3 0-6 16,-7 6-1-16,4-2-2 16,-3 5-1-16,2-2-8 0,5 5 0 15,3 1 1-15,10 0 3 16,4-7 0-16,11 0-1 16,-4 1 3-16,17-13 2 15,-2 3-2-15,2-7 0 16,-3 4 12-16,-3-3 7 15,-4 6-5-15,-10 6-2 16,-1-3-6-16,-10 16-4 16,0-3-5-16,-3 9 0 15,3-3 0-15,-1 3 0 16,-2 13 0-16,-1-4 0 0,4-9-7 16,0-6-3-16,4 0-41 15,3-10-16-15,0 1-34 16,7-4-13-16,7-12-44 15</inkml:trace>
  <inkml:trace contextRef="#ctx0" brushRef="#br0" timeOffset="177913.009">24881 16083 240 0,'0'-6'90'0,"0"6"-70"0,4-10 19 0,-4 10 5 16,0 0-3-16,0 0 0 16,0 0-7-16,0 0-1 15,-7 3-19-15,3 1 5 0,-10 5 2 16,4 0-5-16,-11 10-1 16,3 0-9-16,4 19-2 15,3-10-4-15,11 6-1 16,0-9 1-16,11 4 2 15,-4-7 3-15,10-7 2 16,-2 1 1-16,13-13 2 16,-7 0-1-16,11-15 2 15,-4 2-2-15,-3-15 0 16,-8 3-3-16,-10-9 1 0,-3 6-2 16,-11-3 2-16,0 3-6 15,-11-1-3-15,4 8-2 16,-4 8 3-16,4 1-9 15,0 3-3-15,4 2-31 16,6 4-13-16,0 0-29 16,12 4-10-16,-1-1-55 15</inkml:trace>
  <inkml:trace contextRef="#ctx0" brushRef="#br0" timeOffset="180132.317">23664 16751 300 0,'-3'0'112'0,"3"0"-87"0,10 3 22 0,-10-3 3 16,11 0-16-16,14 0-2 16,6 0-4-16,12 0 0 15,17-3-15-15,35-3 1 0,21 6 2 16,47 0 12-16,27 3 4 16,47 6-10-16,-29 1-5 15,-50-4-10-15,111 6-5 16,-79-2-15-16,57-10-4 0,-67 6-103 15,17-22-48-15,-48 7-11 16</inkml:trace>
  <inkml:trace contextRef="#ctx0" brushRef="#br0" timeOffset="181319.164">28162 16083 304 0,'-24'-6'115'0,"13"6"-89"0,-3 0-1 0,10 3-7 16,1 0-2-16,-1 0 2 16,4 0-3-16,4 4 1 15,3-4-9-15,7 3 9 0,4-3 6 16,3 0-2-16,3-3 0 15,5 0-7-15,6 0 0 16,0 0-6-16,1 6-2 16,-5-2 0-16,1-4-1 0,0 6-18 15,3-6-5-15,4 0-42 16,0-6-15-16,-1 6-87 16</inkml:trace>
  <inkml:trace contextRef="#ctx0" brushRef="#br0" timeOffset="181904.577">28833 15983 220 0,'0'-13'85'0,"3"7"-66"0,1-7 16 0,-1 7 6 15,4-7-9-15,0 1-1 16,0-1-6-16,0 1-2 16,-7 2-12-16,-3 4 4 0,-8 6 3 15,-6 0-2-15,-5 10 3 16,-2 5-4-16,-4 1 1 15,-1 0-5-15,-2 2-1 16,2 1-6-16,5 0-3 0,2-6 0 16,15 5 1-16,7 1-1 15,7-3 2-15,8-4-2 16,2-2 2-16,8-7 0 16,3-6 1-16,7-3 0 15,-6-4 2-15,-5 4 3 16,5-4 2-16,-5 1-1 15,1 3-1-15,-7-4-3 16,-8 10 1-16,1 0-2 16,-11 13 2-16,-7 6-2 15,-7 6 0-15,-4 12-1 16,-3 7 2-16,3 3-3 16,4-3-2-16,0-3 0 15,3-6 1-15,4-7-3 0,4-3-2 16,-1-9-29-16,8-7-12 15,6-6-19-15,4-6-8 16,4-13-46-16,0 7-18 16,-4-10 17-1</inkml:trace>
  <inkml:trace contextRef="#ctx0" brushRef="#br0" timeOffset="182296.408">29214 15973 308 0,'-4'-15'115'0,"4"15"-89"0,-7 0 10 0,7 0-2 0,-4 3-8 15,1 0 2-15,-4 6-10 16,0 1 0-16,-4 8-11 16,1-5 2-16,-4 15 2 0,3-6-6 15,0 10-1-15,4-7-2 16,7 9 1-16,0-9-4 15,7 0 0-15,0-6 5 16,8-6 2-16,-5-4 0 16,11-12 1-16,0-3 2 15,4-7 2-15,-4-3-1 16,-3-6-1-16,-4 4-5 16,-10-11-1-16,-1 11-3 0,-10-11-1 15,4 7-1 1,-8 4 0-16,0 2-3 15,-3 3 1-15,4 4-25 16,3 9-8-16,0-3-19 0,7 6-7 16,0-3-63-1,14 6-59-15,-4-3 64 16</inkml:trace>
  <inkml:trace contextRef="#ctx0" brushRef="#br0" timeOffset="184550.242">27298 16566 244 0,'-11'3'90'15,"11"-3"-70"-15,0 3 13 0,0-3 1 0,7 0-3 16,0 0 2-16,8-3-1 15,9 0 0-15,8 0-17 16,7 3 4-16,7 0 4 0,3 0-3 16,11 3 0-16,28-3 0 15,32 0 0-15,39 0 4 16,7 0 5-16,-39 0-10 16,194 3-3-16,-92-3-3 15,212 6 1-15,-145-3-5 16,131 10-1-16,-134-4-6 15,28 7-4-15,-95-10-2 16,-32-6 3-16,-49-3-40 16,-54-9-14-16,-17 2-33 0,-38-12-12 15,-8 3-72 1</inkml:trace>
  <inkml:trace contextRef="#ctx0" brushRef="#br0" timeOffset="188495.033">20458 16603 268 0,'-43'-18'101'0,"43"18"-78"0,-60-10-7 16,53 7-6-16,-17 3-7 16,2 0 3-16,-9 0-3 15,6 0 0-15,-7 0-1 16,7 0 1-16,-6-3 0 0,6 0 1 15,-14-3 2-15,7-1-1 16,-17-2 0-16,10-1 1 16,-17 1 3-16,10 0 0 15,-25-1 2-15,15 1-2 16,-39 6 2-16,21-4-4 16,-25-2-2-16,21 3 2 0,-38-7 0 15,24 4 1-15,-21-10 2 16,25 6-3-16,-50-8 1 15,26 2-3-15,-30-3 0 16,33 6-1-16,-50 4 2 16,36 2-3-16,-54 10 0 15,43 0-1-15,-35 3-2 16,39-3 1-16,-43 0 1 16,42 0-3-16,-42-6 0 15,43 3 1-15,-32-10 2 16,38 4-1-16,-52-7-1 15,42 7 1-15,-60-4 1 16,49 4-3-16,-53-1 0 0,50 4 1 16,-56-3 2-16,48 3-3 15,-59-4 0-15,49 4 1 16,-59-10 2-16,55 7-3 16,-56-13 0-16,57 9 3 15,-46-12 1-15,53 6-4 16,-54-9 1-16,58 9 0 15,-61-12 0-15,57 3 0 16,-64-10 2-16,57 10 3 16,-64-22 2-16,63 18-1 15,-38-18-1-15,53 13-3 16,-32-14-2-16,46 14 3 0,-46-35 0 16,46 22-4-16,-25-35 1 15,46 22 0 1,-42-21 0-16,38 18 0 15,-17-38 0-15,35 23 0 0,-38-23 0 16,34 26-3-16,-13-48 2 16,28 32 1-16,-29-34 0 15,33 31 0-15,-29-60 2 16,28 41-3-16,-17-47 0 16,27 40 1-16,-38-40 0 15,32 41 0-15,-21-53 2 16,24 40-1-16,-28-31-1 15,29 40-2-15,-33-46 1 0,33 43 3 16,-19-50 1-16,29 51 1 16,-35-26 0-16,31 38-2 15,-31-41-2-15,28 35-2 16,-36-16 1-16,29 32-1 16,-35-36 0-1,27 36 2-15,-55-20 2 0,41 29-3 16,-52-13 0-16,42 26 1 15,-49-26 0-15,-89-37-3 16,29 37 2-16,38 19 1 16,-3 19 2-16,15 6-1 15,13 10 2-15,-4 5-4 16,1 1 0-16,10 3 1 16,1 3 2-16,-8 16-1 0,11 6-1 15,-8 16 1-15,-6 18-1 16,14 20 2-16,-11 12 3 15,7 9 2-15,25 7 1 16,14 15-4-16,21 10-3 16,18-13 0-16,7-3-1 15,25-7-3-15,6-2 0 16,19-1 2-16,13 14 2 16,8-4-2-16,6-7 0 15,4-8-15-15,4-14-6 16,-1-8-51-16,1-13-22 15,-4-19-59 1</inkml:trace>
  <inkml:trace contextRef="#ctx0" brushRef="#br0" timeOffset="189185.366">2780 10527 316 0,'10'-94'118'0,"-10"94"-92"0,11-69 22 16,-11 50 2-16,4 10-10 15,-1 9 0-15,1 40-12 16,-1 26-3-16,4 19-14 16,4 25-4-16,6 9-1 0,8-3 10 15,14 3 5-15,7-3-5 16,17-3-1-16,1-29-9 15,3-21-4-15,-11-19 3 0,18-34 4 16,11-45-3-16,17-28 2 16,4-46-5-16,21-11 0 15,-3 4-25-15,-19 10-13 16,-30 21-185 0</inkml:trace>
  <inkml:trace contextRef="#ctx0" brushRef="#br0" timeOffset="191109.238">1482 12079 260 0,'0'-28'99'0,"0"15"-77"0,-4-2 22 0,4 11 5 16</inkml:trace>
  <inkml:trace contextRef="#ctx0" brushRef="#br0" timeOffset="191311.777">1475 12023 545 0,'0'18'51'15,"0"7"-26"-15,0 10-3 0,0 3-1 16,3 21-5-16,1-6-1 16,-1-9-7-16,1 19-3 15,-1-13-2-15,-3 19 0 0,0-12-4 16,-3 21 0-16,-1-12-26 15,4 0-11-15,0-16-67 16,7-3-27-16,-3-13-16 16</inkml:trace>
  <inkml:trace contextRef="#ctx0" brushRef="#br0" timeOffset="191813.275">1849 11963 280 0,'-15'-9'107'0,"15"9"-83"0,0 0 24 0,0 0 6 16,0 0-15-16,8-7-5 15,2-5-6-15,8-4-3 16,6-6-14-16,5 3 0 0,2 0 2 15,12 10-1-15,6 9 1 16,-14 9 4-16,1 17 1 16,-5 2 2-16,-9 3 0 15,-12 0-5-15,-3-2-1 16,-3-4-4-16,-8 0-1 16,-3-3-3-16,0-3-1 15,-3-4-6-15,-5 4 1 16,1 0 2-16,-7 0 1 0,7 3-4 15,3 0-1-15,8 3-2 16,10 3 3-16,11 6-2 16,13 1 1-16,5-1 2 15,2-2 0-15,5 9 0 16,-4-4 0-16,-8-2-3 16,1-4 2-16,-4 4 10 15,-10-4 5-15,-7 0-4 16,-8-3-1-16,-3 1-1 15,-7-4 0-15,-11 0-2 16,-10 3-1-16,-14 3-6 16,10-9 1-16,0-3-5 15,-14 0-1-15,11-3-26 0,7-7-11 16,0-3-40-16,21-15-17 16</inkml:trace>
  <inkml:trace contextRef="#ctx0" brushRef="#br0" timeOffset="192402.034">2716 12079 304 0,'-3'-6'115'0,"10"-1"-89"0,0-5 10 15,0 2-2-15,4-2-6 16,6-7 3-16,-3 7-6 16,4-4-3-16,-4 6-12 0,4 7 7 15,-4 10 3-15,0 8 1 0,-3 10 2 16,-8 7-2-16,-3 5-1 16,-7 4-6-1,-7 16-1-15,-4 2-4 0,-6 10 0 16,-1-6-5-16,-3-7-3 15,3-6 0-15,4-3-1 16,3-3-3-16,8-3 2 16,6-6-1-16,11-1-2 15,7-9 3-15,11-9 0 16,7-7 1-16,6-2 2 16,-6-4-1-16,7-3 2 15,7 0-2-15,-11 3 2 16,0 0-2-16,1 0-1 15,-8 0-37-15,-7-3-15 0,0 0-36 16,0 0-12-16,-3 0-70 16</inkml:trace>
  <inkml:trace contextRef="#ctx0" brushRef="#br0" timeOffset="192910.193">3344 12631 272 0,'0'-13'104'0,"0"7"-81"0,4 3 20 0,-4 3 3 16,0 0-9-16,0 0-2 16,0 0-13-16,-4 0-6 15,1 3-9-15,3 0-1 0,0 0 1 16,0 0-3-16,0-3-1 16,3 0-1-16,1-3 1 15,-1 0 0-15,4-3 3 16,-3-4 3-16,0 1 2 15,-4 0 3-15,0 2 4 0,0 1-4 16,-4 6 0-16,0 6-8 16,-3 4-2-16,0 2-2 15,4 1-2-15,-1-4 1 16,4 4-1-16,4-7-3 16,-1-3 2-16,4-3-1 15,-3 0 0-15,3-3 2 16,-7 3 2-16,0 0-3 15,0 0 0-15,0 0-43 16,0-6-20-16,0 6-100 16,4-10-66-1,-1-2 98-15</inkml:trace>
  <inkml:trace contextRef="#ctx0" brushRef="#br0" timeOffset="193539.635">3577 11803 340 0,'11'-19'126'15,"-4"10"-98"-15,10-4 23 0,-9 13 3 0,-1-3-5 16,0-3 3 0,0 6-14-16,-14 9-5 0,-4 7-19 15,-10 9-9-15,-4 10-1 0,0 5-3 16,4-2 2-16,4-4-2 15,-4-2-1-15,10-10-2 16,4 3 1-16,3-6-1 16,8-4-2-16,6-2 3 15,5-1 0-15,9-2 1 16,-3-4 0-16,8-3 0 0,6 0 2 16,4-3-3-16,-8 7-2 15,5 2 2-15,-1 4 0 16,7 2 1-16,-6 4 0 15,2 6 0-15,5 3 2 16,-15 7-1-16,0-1 2 16,-10 1 9-16,-8-4 4 15,-10-3 1-15,-10 1 2 16,-8-7-10-16,-6-4-3 16,-1 1-6-16,-10 0-1 15,-1-3 1-15,-6-4 2 16,-4-2-10-16,14-10-4 15,8 6-32-15,2-12-11 16,5-4-23-16,6-2-6 0,8-10-34 16,6-3-13-16,1 3 4 15</inkml:trace>
  <inkml:trace contextRef="#ctx0" brushRef="#br0" timeOffset="193767.759">3750 11784 400 0,'4'-3'151'0,"-1"3"-118"0,8 0 11 16,-1 0-4-16,1-3-19 16,3-3-4-16,11-4-10 0,17 1-5 15,14-4-1-15,8-2 1 0,-1 2 1 16,-3 4-26-16,-3 2-11 15,-15 7-54-15,4 7-21 16,0 2-49 0</inkml:trace>
  <inkml:trace contextRef="#ctx0" brushRef="#br0" timeOffset="194470.841">4311 12515 296 0,'-7'9'112'0,"7"-9"-87"0,-4 10 11 0,4-10 0 16,4 0-9-16,-4 0-1 16,7-4 1-16,-4 4 0 15,12-15-14-15,-5 5 1 0,18-15 0 16,15-15 4-16,-4-4 1 16,3 0-4-16,0 0-1 15,-7-9-8-15,-3-4-4 16,-4-21-1-16,1 2 1 15,-15 1 1-15,0 0 1 16,-11-3-2-16,-6-7-2 0,-11-3 1 16,-4 13-1-16,-10 15 6 15,0 16 4-15,-1 19-3 16,5 22-2-16,-1 25-2 16,0 13-3-16,11 15 3 15,4 6 2-15,6 35 2 16,4 6 1-16,7 4-2 15,7 5-1-15,8 10-3 16,9-6-2-16,1-16 1 16,3-19-1-16,8-6-3 15,-12-22 0-15,1-12-25 16,-7-13-11-16,-4-10-24 16,-3-8-9-16,-8-1-76 15,1-10-69 1,3-8 79-16</inkml:trace>
  <inkml:trace contextRef="#ctx0" brushRef="#br0" timeOffset="194756.897">4971 11743 356 0,'-29'-3'134'0,"29"3"-104"0,0 0 18 0,0 0 0 0,11 0-17 16,3 3-4-16,7-3-15 16,15 7-8-16,-1-4-2 15,7 6-2-15,1-2 2 0,-12-1-3 16,1 3 0-16,-4 1-56 15,-10 5-27-15,3 7-89 16</inkml:trace>
  <inkml:trace contextRef="#ctx0" brushRef="#br0" timeOffset="194954.484">4847 12223 360 0,'-10'13'134'0,"17"-13"-104"0,10 6 12 0,4-6-4 15,15-6-12-15,6 6-3 16,11-7-13-16,0 1-4 16,-7 0-4-16,0 0-2 0,-18-1 3 15,0 4-40-15,-7 0-14 16,-7 0-103 0,0 3-66-16,1 0 94 15</inkml:trace>
  <inkml:trace contextRef="#ctx0" brushRef="#br0" timeOffset="-212672.075">1182 13249 248 0,'-25'3'93'16,"15"9"-72"-16,-8 10 25 0,11-12 5 0,7-1-11 15,7-3-3-15,3-3-6 16,8-6 0-16,7-6-17 16,10-7 10-16,7 7 5 0,1-4-2 15,-4 4-1-15,13-1-6 16,8 4 0-16,25 0-2 15,10-4-2-15,29-2-2 16,35-10 1-16,35-6-6 16,17-13-1-16,47-19 5 15,3-12 1-15,7 3-3 0,11 10-1 16,-32 9-4-16,-18 6 1 16,-21 15-4-16,-32 4 0 15,-27 7-1-15,-19 5-2 16,-13 0 3-16,-19 4 0 15,-9 0-4-15,-12 5-1 16,-24-2 3-16,-14 6 1 16,-11-3-3-16,-21-3 1 15,-14 6-38-15,-14-10-16 16,0 1-57-16,0-4-24 16,6-5-59-1</inkml:trace>
  <inkml:trace contextRef="#ctx0" brushRef="#br0" timeOffset="-212087.818">2268 13706 244 0,'-17'-28'93'0,"17"28"-72"0,7-25 18 0,-7 22 5 16,7-7 3-16,-4 1 4 0,4-4-3 16,4-2-3-16,0 5-24 15,-4 1 3-15,0 6 3 0,7 12 0 16,-4 10 2-16,1 16-12 16,-4 2-5-16,-3 1-7 15,3 18-4-15,-4-9 2 16,4 7 0-16,4-11-8 15,-4 5-2-15,0-11-29 16,3-2-12-16,-2-7-28 16,2-12-12-16,-6-4-83 15</inkml:trace>
  <inkml:trace contextRef="#ctx0" brushRef="#br0" timeOffset="-211576.846">2561 13399 320 0,'0'-9'121'0,"11"2"-95"0,3 1 29 0,-7 0 5 16,7 0-10-16,7-1-2 16,14 1-12-16,-3 3-5 15,4 6-17-15,2 6 4 0,-6 10 3 16,-4 0-3-16,-3 0 2 15,-7 3 0-15,-1 0 0 16,-10 0-9-16,-7-4-2 16,0 1-3-16,-7-3-1 0,-3 3-6 15,-1-4 1-15,-3 1 0 16,0 0 0-16,3-1 0 16,4 1 0-16,4 0-3 15,3-4 0-15,7 4-1 16,3-3 3-16,4 9 0 15,4 0 1-15,7 6-3 16,-8-3 2-16,-2-6 1 16,-1 12 2-16,0-6-1 15,-4 3 2-15,1-6 0 16,-8 6 1-16,1-9 0 16,-8 6 0-16,1-6-2 15,-8 0 1-15,4-3-4 16,-7-1 0-16,0-2-6 15,0-7 0-15,-4-3-24 0,-3-3-9 16,7 0-26-16,7 0-10 16,3-3-24-16,8-6-8 15,0-1-51 1</inkml:trace>
  <inkml:trace contextRef="#ctx0" brushRef="#br0" timeOffset="-211138.872">3358 13355 344 0,'-10'-41'129'0,"10"32"-100"0,0 0 7 0,0 9-2 0,0-4-11 16,3-2 1-16,1 6-2 16,3-9-2-16,4 9-10 15,6-10 7-15,1 10 5 0,3 0 4 16,7 7 2-16,4 5-4 15,3 16-1-15,-10 4-3 16,0 8-3-16,-8-5-5 16,-6 3-2-16,-11-1-2 15,-7-5 0-15,-11 5-2 16,-3 7-1-16,-4 0-3 16,1-6 1-16,6-10-2 0,0 6-1 15,4-5-2-15,4-4 1 16,-1 0-4-16,8-3-1 15,-1-4 0-15,15-5 4 16,10 0 1-16,3-10 1 16,8-3 2-16,-4-7 1 15,-3 1-1-15,0-3-2 16,3-1-13-16,-3 1-4 16,-4 3-44-16,-3-1-18 15,3 1-43-15,0 3-16 16,-3 3-23-1</inkml:trace>
  <inkml:trace contextRef="#ctx0" brushRef="#br0" timeOffset="-210836.641">3916 13691 368 0,'-4'-10'140'0,"8"10"-109"0,-1-3 24 16,-3 3 4-16,0 0-20 16,0 0-2-16,0 0-18 15,0 0-6-15,0 0-8 16,4-6-2-16,3 6 3 0,-4-3-3 16,5-4 0-16,-5 7-1 15,-3 0 1-15,0 0 0 16,0 0 3-16,-3 10-3 15,-1-1-2-15,0 1-20 0,1-1-10 16,3-3-38-16,0-3-15 16,7 1-105-1</inkml:trace>
  <inkml:trace contextRef="#ctx0" brushRef="#br0" timeOffset="-210420.611">4156 13170 432 0,'3'0'162'0,"1"0"-126"0,-4 6 18 0,0-6 0 0,-4 4-18 16,-3 2-3-16,-3 3-17 16,-8 4-5-16,4 2-7 15,3 4-5-15,4 3-2 0,4 0 2 16,3-3 0-16,7 0-2 15,7 0 2-15,7-1-1 16,7 1 0-16,-3-6 2 16,7 2 0-16,3-2 0 15,4 6 0-15,-4 3 0 16,7-3 0-16,-3-1 0 16,-11 1 2-16,-3 0 1 15,-7-3 1-15,-8-4 9 0,-3 7 3 16,-10-3-1-16,-8-1-1 15,-6 1-8-15,-5 0-4 16,1-1-1-16,-3 1-1 16,-8-3-5-16,4-4 1 15,-1-3-29-15,5-6-11 16,-4-6-32-16,10 3-15 16,4-7-110-1</inkml:trace>
  <inkml:trace contextRef="#ctx0" brushRef="#br0" timeOffset="-210187.642">4120 13148 468 0,'8'3'176'0,"9"4"-137"0,15-4 6 15,-11-3-6-15,7-3-20 16,4-4-3-16,10-2-9 15,8-1-5-15,6 1-1 16,-10-3-1-16,0-1 2 0,0 0-43 16,-11 1-17-16,0-1-53 15,8-5-22-15,-12-1-31 16</inkml:trace>
  <inkml:trace contextRef="#ctx0" brushRef="#br0" timeOffset="-209294.632">5648 12596 244 0,'-42'16'93'0,"31"-13"-72"0,4 0 16 0,7-3 4 0,0 0-4 15,0 0 0-15,4-3-1 16,3-3 3-16,3 0-22 15,8-4 10-15,10-2 4 0,0-1-3 16,22 1-2-16,24-4-8 16,21-3-1-16,7-6-4 15,46-10 2-15,-3-2-2 16,31-7 2-16,8 9 1 16,-8 1-1-16,1 3-3 15,-22 2-2-15,-25 4-6 16,-10 7-1-16,-17 2-1 15,-15 3-2-15,-18 1 1 16,-13 2 1-16,-11 1-3 0,-22 9-2 16,-6-3-25-16,-11 3-11 15,-10 3-29-15,-11 3-12 16,-4 0-67-16,-3 10-29 16,-11 6 40-1</inkml:trace>
  <inkml:trace contextRef="#ctx0" brushRef="#br0" timeOffset="-208887.537">6181 12784 260 0,'-11'-37'99'0,"11"24"-77"0,0-6 26 15,0 10 8-15,4 0-13 16,-1-1 0-16,1 4-9 15,3 6-4-15,0 9-16 16,0 13 4-16,0 13 3 0,0 12-9 0,4 12-2 16,-1-2-6-16,1-1-3 15,-4-6 0-15,0 7 1 16,3-4-14-16,-6-9-5 16,-1 0-35-16,5-13-14 15,-5-12-70 1,11-9-69-16,0-7 71 15</inkml:trace>
  <inkml:trace contextRef="#ctx0" brushRef="#br0" timeOffset="-208409.354">6371 12646 280 0,'-7'0'104'0,"11"0"-81"0,3 0 25 0,0 0 6 0,3 0-10 15,8-6-2-15,3-3-10 16,7-1-3-16,8 1-16 16,-1 3 3-16,-7 3 4 0,0 3 0 15,-6 6 3-15,-8 3-4 16,-7 4-2-16,-7 6-7 16,-7-1-2-16,0 1-6 15,-4-3-2-15,4 0 0 16,0-4 2-16,3-2-3 15,4-1 0-15,4-3-1 16,3 10-2-16,4-4 3 0,3 10 0 16,0 0 1-16,3 3 2 15,-2 1-3-15,2 2 0 16,1-6 1-16,-1 6 2 16,1-3-1-16,-4-3-1 15,0 0 7-15,0-3 3 16,-10-4 1-16,-1 1 3 15,-6 0-7-15,-4 3-2 16,-11-1-3-16,1 1 1 16,-5-6-2-16,-2 6 2 15,-1-10-13-15,4-3-6 16,0-3-29-16,10-3-13 16,8-3-25-16,3-3-9 15,7-3-84 1</inkml:trace>
  <inkml:trace contextRef="#ctx0" brushRef="#br0" timeOffset="-207987.667">6890 12584 348 0,'21'-6'132'0,"-10"2"-103"0,13 1 12 16,-10 0-3-16,4 0-10 15,3 0 0-15,0 3 2 16,0 3 1-16,1 3-16 16,-5 7 2-16,-3 6 3 0,-3 6-5 15,-4 3 2-15,-7 6-8 0,-4 4-3 16,-3 6-3-16,-7 3 0 16,0-3 0-1,0-7 1-15,0 4-2 0,3-6 1 16,-3-4-2-16,7-6-1 15,4-3-2-15,3 3 1 16,7-9-1-16,7-4-2 16,0-2 5-16,7-7 3 15,0-3-1-15,0-3 0 16,-3 0-3-16,0-4-1 16,-1 4 1-16,-2 0 2 15,-1 0-8-15,0 3-3 16,0-3-33-16,3 3-15 0,-2-3-25 15,-1 0-12-15,3-1-77 16</inkml:trace>
  <inkml:trace contextRef="#ctx0" brushRef="#br0" timeOffset="-207670.067">7511 13013 352 0,'-4'-6'132'0,"4"3"-103"0,0 3 27 0,0 0 7 15,0 0-27-15,0 0-10 16,0-3-10-16,4-3-3 16,-1-1-7-16,1 1 3 0,-1 0 3 15,4-1-4-15,-7 7-2 16,0 0-3-16,0 7 2 15,-7-1 1 1,4 3-5-16,-1 1 0 16,1-1-6-16,-1-3 1 15,4 1-31-15,0-4-14 16,0-3-22-16,0 6-6 16,-3-6-90-1</inkml:trace>
  <inkml:trace contextRef="#ctx0" brushRef="#br0" timeOffset="-207193.191">7676 12487 412 0,'-7'-10'154'0,"7"10"-120"0,0-3 15 15,0 3-1-15,0 0-12 16,0 0-1-16,0 3-13 15,0 3-4-15,-3 4-10 16,-4 2-3-16,3 4-1 0,-10 3-2 16,4-3-2-16,3-1 1 15,3 4-1-15,0-3-3 0,8-1 2 16,3 4-4-16,0-9 1 16,4-1 2-1,3 0 1-15,3 1 1 16,1-4 0-16,7 0-3 0,3 1 2 15,4-1 1-15,-4 3 0 16,4 1 0-16,-4 2 0 16,-7 1 2-16,-3 2 1 15,-4 4 1-15,-4 0 2 16,-2 3 6-16,-8 0 2 16,-4 0-3-16,-7-6 1 15,-3 2-7-15,-7 1-1 16,-4 3-2-16,-3-6-2 0,0-4 1 15,3-5 1-15,1-4-23 16,6-3-11-16,4-6-32 16,3-7-12-16,4-3-39 15,4-2-15-15,6-1-28 32</inkml:trace>
  <inkml:trace contextRef="#ctx0" brushRef="#br0" timeOffset="-206966">7634 12449 384 0,'-3'3'143'0,"10"-3"-112"0,7-3 23 0,-11 0 3 16,8-3-11-16,7-4 0 16,6-2-17-16,8-7-6 15,10 6-13-15,4-2-6 0,0 2-3 16,0 4-1-16,-7 2 2 15,-8 1-25-15,-6 3-10 16,-4 0-43-16,-3 0-18 16,-4 3-97-1</inkml:trace>
  <inkml:trace contextRef="#ctx0" brushRef="#br0" timeOffset="-205887.173">4135 15512 272 0,'-15'19'104'0,"15"-19"-81"0,0 25 14 0,0-22-1 16,4 4-10-16,0-1-1 16,10 0 3-16,-4-3 3 15,8-6-17-15,-1 3 3 0,12-12 3 16,-8 2-5-16,14-15 0 16,-10 6-9-16,10-28-2 15,-3 10 2-15,7-23 1 16,-15 13-1-16,5-25-1 15,2-44-3-15,-9 0-2 16,-8 9 3-16,-18 4 0 0,-17-4-1 16,-7 1-2-16,-1 12 1 15,8 15-1-15,-3 20 2 16,-1 12 1-16,7 15 7 16,4 17 4-16,0 24-5 15,3 22-1-15,8 23 0 16,-1 5 2-16,4 23-1 15,0 21 2-15,4 10-4 16,3 12 1-16,7 20-5 16,4-45-2-16,-8-22 0 15,29 7 1-15,-14-13-1 16,21-6-1-16,-7-13-2 16,3-15 1-16,-7-10-28 15,-3-15-10-15,0-4-41 16,-11-15-16-16,0 3-86 15</inkml:trace>
  <inkml:trace contextRef="#ctx0" brushRef="#br0" timeOffset="-205629.729">4872 14628 392 0,'0'3'148'0,"14"-3"-115"16,11 0 19-16,-15 0 3 0,11 3-20 15,8 1-5-15,2-1-17 16,8 0-6-16,-7 0-5 16,0 0-2-16,-1 3 1 0,-2 1-34 15,-5 2-13-15,-2 4-81 16,-5 12-34-16,-17-3 8 15</inkml:trace>
  <inkml:trace contextRef="#ctx0" brushRef="#br0" timeOffset="-205449.557">4953 15039 412 0,'18'9'154'0,"6"-6"-120"0,33-3 8 0,-29 0-5 16,7 0-20-16,8 0-4 15,-12 0-6-15,5 0 0 16,-5 4-4-16,1-1-28 0,-11-3-13 16,0 0-78-16,4-10-32 15,-4-12-1 1</inkml:trace>
  <inkml:trace contextRef="#ctx0" brushRef="#br0" timeOffset="-181237.177">3672 3002 204 0,'-10'-7'77'0,"6"1"-60"0,-3-3 15 0,4 6 4 0,-4 3-9 15,-7-10-1-15,-1 10-4 16,-6-9-2-16,0 3-10 16,-4 6 5-16,4-4 2 0,-7 1-1 15,0 0 3-15,0-6-4 16,3 2 1-16,-10 1-3 15,-1 0 0-15,-6 0-1 16,-11 3 0-16,-10-1-4 16,-1 4 0-16,-3 0-5 15,-7 4-2-15,-7-4 4 16,-14 0 1-16,10 0 0 0,0 0-1 16,-10 0-3-1,-11 3 1-15,-3 0 0 0,10 3 3 16,-3 3-5-1,-8 7-1-15,-6-6-2 16,7 5 0-16,-4-2 2 0,-7 9 2 16,-4 6-1-16,15 6-1 15,7 7 1-15,-4 19-1 16,0-4 2-16,7 4 1 16,7-7-1-16,18 0-2 15,11 4 3-15,3 9 0 16,11 3 1-16,10 6 0 15,-7 13 0-15,14-10 0 16,14 4 0-16,15 9 2 16,14 6-5-16,13-9-1 0,22-13 4 15,25-6 2-15,27-7 0 16,19-11 1-16,31-4-2 16,11-7 0-16,35 1-3 15,-4-3 1-15,33-1-2 16,-8-8 2-16,32-1-2 15,-11-6-1-15,25-6 1 16,-3-10 1-16,17-12-1 16,21-20 2-16,-3-14-2 15,7-11 2-15,10-2-2 16,-24-10 2-16,17-15-2 16,-35-19 2-16,4 6-2 0,-46 13 2 15,-11 9-2-15,-17 0 2 16,-43-7-2-16,-28-2-1 15,-28 0 1-15,-25 5-1 16,-35 1 0-16,-36-12 2 16,-45-10-6-16,-57-4-1 15,-49 7-12-15,-43 7-3 16,-56 9 16-16,-7 24 11 16,-21 1-4-16,-18 16-4 15,15 6-10-15,-12 18-4 16,29 10-16-16,7 6-8 15,29 13-17-15,9 0-7 16,29 22-101 0</inkml:trace>
  <inkml:trace contextRef="#ctx0" brushRef="#br0" timeOffset="-179297.089">1362 3607 212 0,'-4'-10'82'0,"1"10"-64"0,-1-9 20 15,4 3 3-15,-3 3-6 16,-4 0 2-16,0-1-6 16,-1 4-1-16,1 0-17 15,0 4 3-15,0 2 2 0,7 3-6 0,-3-3 1 16,3 4-4-16,3-1 0 15,8 1-3-15,3-1 1 16,0-3-4-16,0-6 0 16,0 0 1-16,4 0 2 15,-4-9 1-15,0-7 1 16,-3 7-2-16,-4-7 1 16,0 1 0-16,-4 2 1 15,-3-3 0-15,-3 4 0 16,-4-1-2-16,-4 1 1 15,-6 12-2-15,-8 0 2 16,-10 9-4-16,-1 4-2 16,1 12 0-16,-4 15 1 15,8 4-3-15,6 0 0 0,14 0 1 16,8-13 2-16,13-2 3 16,8-10 2-16,14-7 5 15,6-12 5-15,1-9-7 16,-7-7-1-16,3-9 1 15,1-13 4-15,-12 7-6 16,-3-4 0-16,-3 1-4 16,-11-1-3-16,-7 14 2 15,-7-1 0-15,-7 0 1 16,-7 9 0-16,-7 4-5 16,-15-1 1-16,-3 10 0 15,1 19 0-15,-8 0-3 16,14 12 2-16,7 7-1 15,4 15 0-15,14-9 0 16,14-6 0-16,14-1 0 0,14-8 0 16,7-11 2-16,8-5 2 15,6-10 1-15,-10-9 3 16,0-10 1-16,3-12 1 16,-10-13-2-16,0 3-1 15,-8-2-1-15,-10 2 2 16,-14 0-1-16,-7 4 0 15,-7 3-1-15,-11-1 0 16,-3 13-5-16,-14 10 1 16,-11 6 0-16,7 12 0 15,-3 4-3-15,10 15 2 16,11 7-1-16,7 2-2 0,10 13 0 16,14-6 3-16,15-9-2 15,7-4 1-15,14-6 4 16,6-9 1-1,-6-7 1-15,0-9 0 0,3-15 0 16,-3-14 0-16,-3-5 0 16,-5-1 0-16,-6 1-2 15,-14-4 1-15,-15 13 0 16,-7-3 1-16,-10 3-2 16,-7 6-2-16,-7 10 1 15,-11-1-1-15,-7 20-3 16,7 2 0-16,-3 10 2 0,13 6 0 15,12 7-2-15,10-1 0 16,14 1 2-16,14-4 0 16,10-6 1-16,12-6 0 15,6-10 0-15,-7 1 2 16,4-13 1-16,0-13 1 16,-7-6 0-16,-1-19 0 15,-9 7 0-15,-8-4 0 16,-14 13 0-16,-7 0 2 15,-11 3-3-15,-7 3-2 16,-10 13-3-16,-14 9 1 16,-1 7-1-16,8 12 0 15,0 3 0-15,13 9 0 16,19 7-3-16,10-3 1 0,10-1 4 16,19-15 4-16,9 3-1 15,1-12-2-15,-3-7 0 16,-1-9 1-16,0-10-1 15,-10-15-1-15,-4 0 5 16,-7-3 1-16,-7-1 0 16,-7 4-1-16,-7 3-3 15,-11 3-2-15,-3 6 1 16,-11 10-1-16,-6 6 0 16,2 13 2-16,8 8-3 15,0 5 0-15,7 11 1 16,14-2 2-16,7-1-6 15,10-12 1-15,11-3 1 16,4-7 1-16,0-8 1 0,3-14 2 16,0-15 1-16,1-3 1 15,-8-7-2-15,-7 4 1 16,-4 0-2-16,-6 12 2 16,-8 0 0-16,-10 13 1 15,-3 12-2-15,-8 13 1 16,-3-3-2-16,10 9-1 15,4-7-2-15,3 1-1 16,8-6-1-16,6-7 3 16,4-9-9-16,4-3-3 15,3-4-29-15,0 1-10 16,7-1-57-16,1 1-22 16,2 9-75-16</inkml:trace>
  <inkml:trace contextRef="#ctx0" brushRef="#br0" timeOffset="-146272.14">16425 14199 216 0,'0'-10'82'0,"0"4"-64"0,-3 6 2 16,3 0-2-16,0-3-8 15,3-4 2-15,1 1 4 16,-1 0 2-16,4 0-9 16,1-4 12-16,2-2 8 0,1-4 2 15,-4 3 2-15,0 4-1 0,-4 0 0 16,-3-1-4-16,-3 10 0 16,-8 0-12-16,-6 16-2 15,-5 6-4-15,-2 16-1 16,-1 12-5-16,-3 12-3 15,3 1 2-15,0 0 0 16,4-4-1-16,11-18-2 16,-1-6 7-16,8-1 3 15,3 10-5-15,7-25-1 16,0-3 2-16,14-13 1 16,-4 0 1-16,19-13 0 15,-8 1 0-15,14-19 0 16,-6 6 0-16,-1-31 2 15,0-20-3-15,-14 8-2 16,-14 5-2-16,-10 7 0 16,-11 12-2-16,-7 10 2 0,-4 5-4 15,0 11-2-15,4 5-9 16,3 4-5-16,8 3-24 16,3 3-11-16,10 3-26 15,8 3-11-15,3 7-80 16</inkml:trace>
  <inkml:trace contextRef="#ctx0" brushRef="#br0" timeOffset="-145968.865">16778 14098 292 0,'-7'0'110'0,"7"3"-86"0,-7 0 29 0,7 1 6 15,-4-1-14-15,1 3-1 16,-1 7-10-16,1-1-1 16,-1 4-19-16,1-1-1 0,-1 14-2 15,1-4-4-15,3 3-2 16,0 0-2-16,0-3 0 16,3 4-2-16,4-8-1 15,4-5-2-15,0-3 1 16,3-7 3-16,0-3 1 15,0-6-28-15,4-3-12 0,-1-4-33 16,1-2-13 0,-1-1-86-16</inkml:trace>
  <inkml:trace contextRef="#ctx0" brushRef="#br0" timeOffset="-145731.362">17074 13998 304 0,'-17'-6'115'0,"17"9"-89"0,0 3 30 16,0 0 9-16,0 4-17 15,-4 2-3-15,1 7-9 16,-4 6-2-16,0 13-19 16,-7 24 0-16,-1 7 1 0,-2-3-8 0,-1 0-2 15,4-6-4-15,3-7-2 16,8-6-24-16,3-6-9 15,3-10-54-15,8-9-23 16,0-6-67 0</inkml:trace>
  <inkml:trace contextRef="#ctx0" brushRef="#br0" timeOffset="-144817.042">17720 13979 288 0,'-7'0'107'0,"7"0"-83"0,0 0 21 15,0 0 5-15,0 0-3 16,0 3 4-16,0 0-8 16,0 0-4-16,0 1-22 15,4-1 5-15,3 0 2 0,3 0-4 16,4 0 1-16,11-3-8 16,7 0 0-16,3 0-8 15,4 0-1-15,-4 0 0 0,-7 3 0 16,-3 0 2-16,-7 7 3 15,-8-1 0-15,-10 7 0 16,-7 3-3-16,-7 3-1 16,-7 12-3-16,-4 10-2 15,-3 3 1-15,3 3 1 16,4-6-1-16,3-6 2 16,11-7 0-16,4-6 1 15,10-6-2-15,7-6 1 16,4-10-2-16,3 3-1 15,-4-3 1-15,-2-3 1 16,-8 6-10-16,-7-6-2 16,0 4-50-16,0-4-23 0,0 0-56 15,7-10-113 1</inkml:trace>
  <inkml:trace contextRef="#ctx0" brushRef="#br0" timeOffset="-144186.294">18172 14023 244 0,'-7'3'93'0,"7"-3"-72"0,0 3 5 0,0-3-3 16,0 0-4-16,0 0 3 16,3-3 1-16,1 0 3 15,-1 0-14-15,1 0 4 0,-4 3 2 16,0 0 3-16,3-3 4 15,-3 3-2-15,4-4 0 16,3 1-3-16,-4 0-3 16,4 0-1-16,0 0 0 0,0 0-4 15,4 3-2-15,3 3 0 16,0 3 1-16,0 4-1 16,0 5-1-16,-3 1-3 15,-4 3 1 1,-7 3 2-16,-3 0 5 0,-4 6-2 15,-4 0 1-15,0 0-3 16,-3 1-1-16,0-4-1 16,0 0 0-16,0 0-4 15,3-3-3-15,1 6 0 16,-1-3 1-16,4-3-1 16,4 0 2-16,6-6 2 15,4-4 4-15,11-2-2 16,10-10-2-16,11 0 0 0,3 0-1 15,-3-10-5-15,-7 10 1 16,-11-3-9-16,-7 3-4 16,-3 0-44-16,-8 0-20 15,-3 0-42-15,7 0-15 16,-7-9-39 0</inkml:trace>
  <inkml:trace contextRef="#ctx0" brushRef="#br0" timeOffset="-132851.881">5863 14819 168 0,'-7'-3'63'0,"7"3"-49"0,-7-12 7 0,7 2 2 15,0 1-1-15,0 3 4 16,0-10-3-16,0 3 0 16,7-18-12-16,-3 6 22 0,13-19 12 15,-3 10 5-15,8-23 3 16,2-15-12-16,-3 12-5 15,-3 13-5-15,-4 13 0 16,-3 34 14 0,-1 0-21-16,-6 34-7 0,3-5-9 15,-14 24-3-15,3-3-3 16,-3 35-2 0,0-19 3-16,0 9 0 0,0-16-4 15,0 1 1-15,0-7-2 16,0-3-2-16,3-9-17 15,1-3-9-15,-1-7-20 16,-3-6-8-16,4-3-24 16,-1-12-9-16</inkml:trace>
  <inkml:trace contextRef="#ctx0" brushRef="#br0" timeOffset="-132341.552">6304 14283 324 0,'11'-19'123'0,"-4"19"-95"0,-4 4 22 0,1 2 6 16,-4 3-6-16,0 1 0 16,-4 12-8-16,1-4-1 15,-4 11-23-15,0-4-6 0,-7 9-1 16,3-6-7-16,-14 7 0 15,1 12-2-15,2-3-2 16,5-7 1-16,10-11-1 16,0-8-3-16,7 1 0 15,7-3-1-15,3-7 0 0,8-9 3 16,7-6 0-16,13-3 1 16,5 9 0-16,10 0 0 15,0 9 0-15,-4 10 0 16,-14 0 2-16,-6 3-1 15,2 9-1-15,5 10 5 16,-8-4 1-16,-4-2 9 16,-9-7 2-16,-5-3-2 15,-10-3 1-15,-7 6-7 16,-11-6-1-16,-24 3-4 16,-11 0-1-16,-3 0-3 15,13-6-1-15,8-3-8 16,-7-10-2-16,10 0-16 0,0-9-8 15,8 0-17-15,10-9-7 16,-1 2-17-16,5-12-7 16,6 3-90-1</inkml:trace>
  <inkml:trace contextRef="#ctx0" brushRef="#br0" timeOffset="-132084.827">6255 14343 360 0,'-18'-16'134'0,"18"16"-104"0,0-3 18 0,0 3 0 0,7 0-2 16,4 3 2-16,6 7-11 16,5-1-3-16,16 0-19 15,12 1-2-15,10-7 0 0,3-9-5 16,11-10-2-16,7-3-1 15,8 0 1-15,-8 0-3 16,-7 4-2-16,-14-1-20 16,-7 0-8-16,-4 1-63 15,-3-1-29-15</inkml:trace>
  <inkml:trace contextRef="#ctx0" brushRef="#br0" timeOffset="-122687.689">25432 15214 116 0,'7'-9'44'0,"-7"9"-35"0,14-6 5 0,-11 3 1 0,1 0 24 15,0-1 12-15,-1-2-2 16,1 0-2-16,-1 0-26 16,-3-1 9-16,0 1 5 0,0 3-2 15,0 0 1-15,0 0-6 16,0 3-3-16,0 0-7 15,0 0-1-15,0 0-4 16,-7 12 2-16,4 1-6 16,-8 18-3-16,4-3-1 15,-4 10-1-15,1-7-2 16,6-3 1-16,1 1 0 0,6-10 3 16,1 2 1-16,10-5 3 15,0-3-5-15,11-4-3 16,-8 0-1-16,4-2-1 15,-3-1 0-15,0-3 0 16,-4 0-27-16,3-3-9 16,-2 0-20-16,-1 0-7 15,-4 0-35-15,-3 0-12 16,0 0-8 0</inkml:trace>
  <inkml:trace contextRef="#ctx0" brushRef="#br0" timeOffset="-122444.504">25732 15130 332 0,'7'-13'126'0,"-7"13"-98"0,7 0 8 16,-7 0-2-16,3 7 0 16,1-4 4-16,-4 15-7 15,0-2-2-15,-7 25-16 16,3-10-3-16,-13 19-3 0,2-9-3 15,-6 3-3-15,4-6 0 16,-5 6-1-16,5-10-18 16,6 4-8-16,1-7-41 15,6-3-18-15,1-3-83 16</inkml:trace>
  <inkml:trace contextRef="#ctx0" brushRef="#br0" timeOffset="-122218.11">25834 15572 384 0,'7'-13'143'0,"-7"13"-112"0,14-12 8 0,-10 9-7 16,3-4-14-16,0 4 0 15,0 3-9-15,-4 0-1 16,-6 7-4-16,-1-4-3 0,-6 6 0 15,-1 0-8-15,1 1-3 0,2-1-38 16,5 1-19-16,-1-4-104 16</inkml:trace>
  <inkml:trace contextRef="#ctx0" brushRef="#br0" timeOffset="-121847.404">26123 15130 308 0,'-32'-16'115'0,"32"16"-89"0,-7-6 27 0,7 6 7 16,4 0-12 0,-4 0-1-16,11 6-7 0,-4-6-3 15,10 3-20-15,-3 4 1 0,7-1 0 16,-3 0-6-16,7 3-2 15,-4-2-3-15,0 8-2 16,-3-2 1-16,-1 12 1 16,-2-6 1-16,-12 18 0 15,1-8-4-15,-8 5-1 16,1-9-3-16,-8 13-1 16,4-10 3-16,-4 0 1 15,4-6-6-15,0-3 0 16,4 0-8-16,-1-3-1 15,1-4-31-15,3 1-14 16,0-4-36-16,0 0-15 0,0-2-65 16</inkml:trace>
  <inkml:trace contextRef="#ctx0" brushRef="#br0" timeOffset="-121411.769">26539 15152 260 0,'-7'-10'96'0,"7"10"-75"0,15-3 19 16,-15 3 2-16,10-3-2 16,-3 0 3-16,4 0-2 0,-1 0-1 15,4 0-21-15,-3-4 4 0,3 14 4 16,-3-7-4-16,3 9 1 15,-4-3-7-15,1 16 0 16,-4-3-4-16,-3 15 2 16,-1-5 1-16,-10 8-1 15,4-5-3-15,-15 2-2 16,0-6-4-16,-6 1-1 16,2-4-3-16,-2-3 1 15,3-7-2-15,3 4-1 16,4-3 1-16,3-1-1 15,4-2 0-15,11 0 0 16,-4-4 0-16,21 0 0 16,-4 1-3-16,15-4 2 15,-7 0-8-15,3-6-2 0,-3 0-38 16,0 0-18-16,-4 0-23 16,-7 0-7-16,0 0-77 15</inkml:trace>
  <inkml:trace contextRef="#ctx0" brushRef="#br0" timeOffset="-120269.443">25234 16067 252 0,'7'-9'96'0,"0"3"-75"0,4-1 17 0,-4 1 3 16,0 0-4 0,-3 3 0-16,-1-4-5 0,-3 7 0 15,0 0-18-15,0 0 10 0,-3 0 3 16,-5 7-6-16,-2-1-1 16,-4 3-8-16,0 1-2 15,0 2-4-15,-1 4-1 16,5 0-3-16,6-4-2 15,8 7 1-15,10-3-1 16,4-4 2-16,-1 1 3 0,1-4-4 16,0-3-1-1,-1-2 0-15,-3-1 2 0,-7-3-17 16,0 0-6-16,-7 0-32 16,0 0-11-16,0-3-22 15,-3-1-7-15,-1 8-42 16</inkml:trace>
  <inkml:trace contextRef="#ctx0" brushRef="#br0" timeOffset="-120033.977">25365 16058 312 0,'7'-19'115'0,"-7"10"-89"0,7 2 16 15,-7 7 4-15</inkml:trace>
  <inkml:trace contextRef="#ctx0" brushRef="#br0" timeOffset="-119826.533">25382 16030 621 0,'0'9'53'15,"-3"10"-27"-15,-4 9-7 0,0 7-3 16,-4 12-8-16,-3 3-2 16,3-3-2-16,1-6 0 15,3-4-5-15,0-2 1 16,3-13-33-16,4 3-15 16,0-10-42-16,4 1-18 15,3-3-51 1</inkml:trace>
  <inkml:trace contextRef="#ctx0" brushRef="#br0" timeOffset="-119644.017">25523 16290 368 0,'-7'-9'137'0,"7"12"-106"0,-3 6 13 15,3-3-2-15,-4 1-22 16,1 2-3-16,-1 0-11 15,1 4-2-15,3-4-2 16,0 1-17-16,0-4-5 0,0 3-30 16,3-2-10-16,1-4-53 15,3-3-22-15,3 0 22 16</inkml:trace>
  <inkml:trace contextRef="#ctx0" brushRef="#br0" timeOffset="-118798.695">26194 16083 276 0,'-14'-9'104'0,"14"9"-81"0,-7-4 18 0,7 4 4 15,0 0-6-15,0 0-1 16,0 0-6-16,0 0-2 0,3-3-17 16,-3 3 5-16,4-3 3 0,-1 0-3 15,4 0 0-15,0 0-8 16,0 0-4-16,0-1 1 15,0 1 2-15,1 0 0 16,-1 0 0-16,0 3 1 16,0 0 1-16,0 0-3 15,3 0-3-15,-3 0-2 16,4 6 0-16,0 1 4 16,-1 5 4-16,-3 1-2 15,0 9 2-15,-3-4-2 16,-4 11 2-16,0-7-4 15,-4 6 1-15,1-6-5 16,-11 6 0-16,3-9-1 16,-7 6 1-16,4-6-2 0,-3 0 2 15,-1-4-2-15,0 1-1 16,4 3 1-16,4-7-1 16,3 4 0-16,10-4 0 15,1-2 0-15,13-4 2 16,-3 0-1-16,15-2 2 15,-5-1-2-15,8-3-1 16,-7 0 1-16,-4 0-1 16,4 0-20-16,-11 0-9 15,0 3-40-15,0-3-16 16,-3 0-60-16,3-3-24 16,0-4 18-16</inkml:trace>
  <inkml:trace contextRef="#ctx0" brushRef="#br0" timeOffset="-114670.706">25608 16036 212 0,'0'3'79'0,"0"-3"-61"0,-7-3 21 0,7 3 5 16,0-3-2-16,0 0 1 16,-3 3-8-16,-1 0-4 15,4 0-17-15,0 0 2 0,0 0 4 0,0 0-2 16,4 3-1-16,-1 0-3 16,11 0-1-16,-3 0-1 15,10 3 0-15,0-2 0 16,7-1 0-16,-6 0-2 15,2 0-1-15,-3 0-3 16,1 0 1-16,-5 0 0 16,-3 1 1-16,-3-1 2 15,-4 3 1-15,0-3-8 16,-7 10-1-16,0-4-2 16,-4 10 0-16,1-7 0 15,-4 17 0-15,0-11 0 16,-4 14 2-16,1-7-1 15,-12 6-1-15,5 1 1 16,-8-1 1-16,4-6-1 0,3 0-1 16,1-6-2-16,10-3 1 15,0-4-41-15,10-6-17 16,1 1-60-16,-1-4-25 16,1-3-8-1</inkml:trace>
  <inkml:trace contextRef="#ctx0" brushRef="#br0" timeOffset="-108441.129">29591 15945 244 0,'4'-3'90'0,"-4"3"-70"0,3-10 19 15,-3 10 5-15,4-3-10 16,-4 0-2-16,0 3-7 16,0 0-2-16,0 0-12 15,0 0 0-15,-4 3 0 0,4 0-2 0,-3 10 0 16,-1-4-3-16,0 7 1 15,1-3-2-15,3-1 2 16,0 4-4-16,0-4 0 16,0-2 1-16,0-1 0 15,0 1-2-15,3-1-2 16,1-3 1-16,3 4 1 16,0-4-1-16,7 0-1 15,-3 1 1-15,6-1 1 16,-2-3-1-16,-1 0 2 15,0 0-9-15,-7-3-1 16,0 6-29-16,-7-6-14 16,0 0-12-16,-4 0-2 0,1 0-66 15,3 0-33 1,0 0 81-16</inkml:trace>
  <inkml:trace contextRef="#ctx0" brushRef="#br0" timeOffset="-108111.047">29767 15970 264 0,'15'-16'99'0,"-15"16"-77"0,17-15 20 15,-13 12 3-15,3-4-6 16,0 1 0-16,-4 3-9 0,1 0-4 15,-1 9-14-15,1-3 3 0,-4 13 5 16,0-4-5-16,-4 10 0 16,1-3-9-16,-4 19-2 15,0-10-2-15,-7 16-2 16,3-10 3-16,-3 13 0 16,3-12-4-16,4-1 1 15,0-5-7-15,7-7 0 16,0-4-35-16,7-5-14 15,0-4-53-15,4-9-23 16,0 0 1 0</inkml:trace>
  <inkml:trace contextRef="#ctx0" brushRef="#br0" timeOffset="-107884.988">29954 16218 272 0,'7'-6'101'0,"-7"6"-78"0,15 3 20 16,-15-3 2-16,7 0-14 16,0 0-6-16,3 6-12 15,1-3-4-15,-1 3-5 16,-3 1-3-16,-3-1 2 0,0-3-2 16,-8 6 2-16,0 1-20 15,-3-1-6-15,0-2-48 16,4-4-19-16,-1 6-37 15</inkml:trace>
  <inkml:trace contextRef="#ctx0" brushRef="#br0" timeOffset="-106412.838">31037 16052 228 0,'4'-4'85'0,"-4"4"-66"0,-4-6 14 15,4 6 2-15,0-6-3 16,0 3 1-16,-3-7-5 0,-1 7 0 16,1-3-16-16,-1-3 2 0,4 5 2 15,0-2-2-15,4 3 0 16,-4-3-4-16,7 6-1 16,0-3-1-16,4-4 2 15,-4 7-3-15,3 0 1 16,1 0-1-16,-1 7 3 15,1-4 4-15,-4 3 1 16,0-3 0-16,-7 13 4 16,0-7-5-16,-11 7 0 15,1-4-6-15,-8 7 0 16,4-3-5-16,-7 6-2 16,3-6 2-16,1 9 2 15,3-6-2-15,3-1-2 16,0-2 2-16,8 0 0 0,-1-4 1 15,11-2 0-15,-3-1-5 16,14 7 1-16,-4-7 2 16,10 4 1-16,-6-1-4 15,7 1-1-15,-4-4-28 16,0 1-12-16,-3-4-43 16,3 0-18-16,-4-3-72 15</inkml:trace>
  <inkml:trace contextRef="#ctx0" brushRef="#br0" timeOffset="-101940.941">30392 15986 256 0,'0'0'96'0,"0"0"-75"0,0-3 14 16,0 3 1-16,0-7-6 15,0 7 2-15,-4-3-7 16,1 0-1-16,-1 0-13 16,1 0 2-16,-1 3 1 0,1 0-5 15,3 3-1-15,0 0 2 16,10 3 1-16,1 1-1 16,10 2 1-16,-3 0 3 15,10 1 1-15,-3-1-4 16,3 1 1-16,-4-4-5 0,1 0 1 15,-4-3-5-15,0 0 0 16,-3 1 1-16,0-1 0 16,-4 0 2-16,-7 3 3 15,0-3 0-15,-11 10 0 16,1-4-3-16,-15 13-1 16,4-3-3-16,-11 19-2 15,8-10 1-15,-8 6 1 16,4-9-1-16,0 4-1 15,3-4-2-15,4-6 1 16,3-4-1-16,4-2 0 16,0-7-33-16,7 3-15 15,0 1-29-15,4-10-13 0,-1 6-75 16</inkml:trace>
  <inkml:trace contextRef="#ctx0" brushRef="#br0" timeOffset="-80289.275">6004 11643 224 0,'-7'-16'85'0,"0"13"-66"0,0-6 12 0,4 3 1 0,-1-4-4 16,1 1 3-16,-1-1 0 16,0-2 3-16,4 2-18 15,0 1 8-15,4 3 4 0,0 6 4 16,3 6 4-16,0 10-5 16,0 6-1-16,0 6-15 15,0 6-6-15,0 10-6 16,0-3 0-16,-4-6-2 15,-3 18-1-15,0-9 1 16,0 6-1-16,0-9-7 16,0-4 0-16,0-8-21 15,4-1-9-15,-4-6-23 16,7-10-8-16,-3 1-67 16,6-13-60-16,1 0 73 15</inkml:trace>
  <inkml:trace contextRef="#ctx0" brushRef="#br0" timeOffset="-79555.581">6195 11615 80 0,'3'0'30'0,"4"-6"-24"0,0 6 17 0,-3-3 7 0,3-4 1 16,0 4 4-16,-3-3-4 16,3 0-1-16,-4 2-6 15,1 1-3-15,-1 0-11 16,-3 3 0-16,4-3 3 0,-4 3-3 16,3-3 2-16,4 0-1 15,0 0 3-15,-3 3 4 16,3-4 1-16,-3 1 3 15,-4-3 3-15,3 0-2 16,1-4-2-16,-4 4 2 16,0 0 0-16,-4 0-1 15,1 2 1-15,-1 4-4 0,-3 7 0 16,-7 2-4-16,3 7 1 16,1 3-5-16,-4 3-1 15,-1 3-4-15,1 3 1 16,0 3-4-1,4 1-2-15,3-1 0 0,7 0-1 16,3-3-3-16,4-6 2 16,4-6 3-16,3-6 1 15,0-7-1-15,4-10-2 16,-1-5 5-16,4-7 4 16,-6-6-3-16,-5-3-1 15,4 0-2-15,-3-1-3 16,-4 4 3-16,-4 0 2 15,-3 0-2-15,0 13-2 16,0 2 2-16,-3 4 0 16,-1 12-1-16,1-3 1 0,-1 13 0 15,1 3 3-15,-1 6 1 16,1 6 3-16,-1 10-5 16,4-3-1-16,0-7-2 15,0 13-2-15,0-3 1 16,0-4 1-16,0-5-3 15,4-1 0-15,-4-3 1 16,3-3 2-16,1-3-6 16,-1-3 1-16,1-3-30 15,-4-4-11-15,0 1-34 16,0-4-14-16,0-3-94 16</inkml:trace>
  <inkml:trace contextRef="#ctx0" brushRef="#br0" timeOffset="-78851.836">6537 11627 268 0,'4'-9'101'0,"-1"0"-78"0,4-1 17 0,-3 7 3 16,-1-3-6-16,-3 3 3 16,0 0-9-16,-3 6-2 0,-8 0-16 15,0 6 3-15,-6 1 2 0,-1 5-4 16,1-2 0-16,-1 3-6 16,4-4-3-16,0 1-2 15,3-1-3-15,4 1-2 16,4-4 1-16,3 1 1 15,3-7 2-15,4 3-3 16,7-3 0-16,4-3-1 16,3 0 0-16,0 0 0 15,7 0 0-15,-10 0 4 16,3 9 1-16,-3 1-4 16,-1 9 1-16,1 6 2 15,-7-3 1-15,-1-3-4 0,1 9 1 16,-4 0 0-1,-4 0 0-15,-3-6 8 16,0 0 5-16,0-3 2 0,0-3 4 16,-3-4-7-16,-11-2 1 15,7 2-8-15,-7-9-1 16,3 0-2-16,-3-6-2 16,3 0 1-16,1-9-1 15,3 2-3-15,7-12 2 16,0-12 1-16,7-4 0 15,7-3-3-15,0-3 2 16,4 0 1-16,-4-3 2 16,0-6-1-16,-7-10-1 0,-4 1 1 15,-6 8-1-15,-4 14 0 16,-11 11 0-16,1 17 0 16,-1 15 2-16,0 13-3 15,4 6-2-15,7 0-16 16,7 0-5-16,7-4-30 15,4-5-10-15,3-1-57 16,4-2-25-16,-1-1 8 16</inkml:trace>
  <inkml:trace contextRef="#ctx0" brushRef="#br0" timeOffset="-77438.112">6795 11502 312 0,'-8'-13'115'0,"8"7"-89"0,-3 6 16 15,3 0 4-15,0 0-7 16,0 0-1-16,0 6-4 16,0-2-1-16,0 5-18 15,7-3 2-15,0 1 1 0,4-1 1 16,3-3 1-16,3 0-9 16,5 0-2-16,-1 0-1 15,7 1 0-15,-7 2-4 16,0-3-1-16,0 0 1 15,-3 0 2-15,-4 3-1 16,0 1 0-16,0 2-1 0,-14 4 0 16,0 6-2-16,0 2 1 15,-7 5 2-15,-7 5 2 16,0 10-6-16,4-4-2 16,-1-5 0-16,0 5 2 15,4-9-2-15,0 10 0 16,4-13 1-16,-1-3 0 15,1-3 0-15,-1-3 0 16,4-4-20-16,0-2-7 16,0-1-35-16,0-6-12 15,0 7-52-15,4-10-23 16,3-4 0-16</inkml:trace>
  <inkml:trace contextRef="#ctx0" brushRef="#br0" timeOffset="-77094.093">7116 11944 312 0,'-8'-6'115'0,"8"6"-89"0,0-10 21 15,4 4 5-15,0 0-15 16,-1-3-1-16,1-1-12 15,-4 7-5-15,3-3-11 0,1-4 1 0,3 1 4 16,-4-1-1-16,8 1 1 16,-8 0-1-16,1 2 0 15,-4 4-4-15,0 3 0 16,0 7-3-16,0 5 2 16,0 4-4-16,-4 3 0 15,1-7-3-15,-4 4-1 16,7-4-15-16,0 1-6 15,0-4-16-15,7-6-6 16,-7 1-25-16,3-11-9 16,1-2-84-1</inkml:trace>
  <inkml:trace contextRef="#ctx0" brushRef="#br0" timeOffset="-76599.438">7253 11546 348 0,'0'-9'129'0,"4"5"-100"0,-1 1 22 16,-3 3 3-16,7 0-9 15,4 0 0-15,-8 3-12 16,1 4-3-16,-4-1-17 16,0 3-6-16,-4 4 0 0,4-1-4 15,-10 4 0-15,3-3-1 16,0 5-2-16,0-2 1 15,3 0-1-15,1-1-3 0,3-2 2 16,0-4 1-16,3 1 0 16,4-4-3-16,4-3 2 15,6-3 1-15,-3 0 0 16,8 0 0-16,2 0 0 16,1 3 0-16,0 1 0 15,-1-1 0-15,-6 6 0 16,-4 7 2-16,-3-4 1 15,-1 4-1-15,-3 3-2 16,-3 0 9-16,-1-1 4 16,-3-2 0-16,0 3 2 15,-3-3-4-15,-4-4 1 16,-4-2-7-16,-3-4-1 16,-3-3-4-16,-5 0-1 0,-6-3-6 15,3-3 0 1,4-3-21-16,4-1-9 15,3-2-25-15,3 0-9 0,4-7-19 16,3 3-7-16,11 7-59 16</inkml:trace>
  <inkml:trace contextRef="#ctx0" brushRef="#br0" timeOffset="-76268.035">7225 11540 360 0,'-4'3'134'0,"4"3"-104"0,0 0 16 0,0-3 1 15,0 4-6-15,0-1 2 16,4 0-8-16,-1 1-2 15,1-1-18-15,3-6-2 0,7 6-2 16,11-12-2-16,0 3 0 16,6-4-3-16,5 1 1 15,2 0-4-15,-13 0 0 16,-4 2-1-16,-3 1 1 16,-8 3-35-16,-3 0-13 0,-7 0-75 15,-3-6-30-15,-4-6-28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32:06.2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16305 4378 176 0,'4'-15'66'0,"-4"8"-52"0,3 1 10 0,1 0 2 16,0-1 0-16,-1 1 4 15,1-3 4-15,-4-1 1 16,0-2-19-16,-4-1 8 0,1-2 4 0,-5 5-4 16,-2 1-2-16,-1-1-1 15,-3 10-1-15,-3 0-5 16,-12 19 1-16,-2 0-3 15,-8 9 0-15,0 4-3 16,0-4-1-16,4 9-5 16,7 4-3-16,10 0 0 15,14 0-1-15,15-1 2 16,14-5 1-16,10-10-1 16,4-6 1-16,-4-10 0 15,0-9 1-15,1-12-2 16,-1-10 1-16,-10-3 0 15,-4 0 3-15,-7-7-1 0,-7 4 0 16,-3 3-3-16,-4-6 1 16,-4 2 2-16,0 7 2 15,1 13 1 1,-1 18-4-16,1 7-3 16,3 12 6-16,0 16 5 15,3 22-8-15,4 12-2 16,1-2-2-16,2 2 2 15,4 19 10-15,4 0 7 16,-4-9-1-16,-3-6-1 16,-8-16-3-16,-6-13-1 15,-8-3-3-15,-7-9-1 16,-3-10-5-16,-7-9-1 0,-14-12-1 16,-18-4-2-16,-11-12 1 15,1-4 1-15,-1-12-1 16,7-9-1-16,8-4-2 15,10-2-1-15,18 5-1 16,21-2 0-16,17-7 0 16,43-6 3-16,43-12 0 15,31-7 1-15,28-25 0 16,4 0 2-16,-15 12-17 16,-27 17-4-16,-29 15-62 15,-39 31-182 1</inkml:trace>
  <inkml:trace contextRef="#ctx0" brushRef="#br0" timeOffset="2266.961">28977 1352 200 0,'0'-22'77'0,"0"16"-60"0,0-6 15 0,4 2 2 16,-1 1 0-16,-3-1 5 0,0 7-7 15,0-6 1 1,-3 0-19-16,-4 9 7 0,-7 0 3 16,-11 9-6-16,-7 3 0 0,-7 17-7 15,4 8 1-15,0 7-5 16,-1 0-2-16,8 0-2 16,4 0 0-16,6 0-2 15,11 0 2-15,10-7-2 16,8 1-1-16,3-7 3 15,7-9 0-15,4-12 1 16,3-17 0-16,0-11 0 16,1-11 2-16,-1 1-5 0,0-3-1 15,-3-10 2-15,-4-6 1 16,-3 3-4-16,-4 3 1 16,-4 13 0-16,-6 19 2 15,-8 9-1-15,-3 9-1 16,0 19 1-16,0 4-1 15,0 5 0-15,0 32 2 16,3 7 1-16,1 8 3 16,-1 1 8-16,-6 12 3 15,-8 10-2-15,-7-4 1 16,-6-15 0-16,2-10-1 16,-2-15-1-16,-1-16 1 15,-3-9-8-15,-8-10-2 16,-2-12-3-16,-1-7-2 15,0-9 1-15,3-9-1 0,8-17-3 16,14-14 2-16,17-17-1 16,19-2-2-16,16 5 0 15,12 11 0-15,6-1 0 16,11 9 0-16,11 4-13 16,-11 18-4-16,-11-6-27 15,7 10-11-15,4 0-29 16,-10-1-12-16,-4 1-52 15</inkml:trace>
  <inkml:trace contextRef="#ctx0" brushRef="#br0" timeOffset="2599.553">29217 1569 316 0,'4'0'118'0,"-1"-10"-92"0,4 14 2 0,4-4-7 16,-1 0-12-16,1 0-3 16,14 6-6-16,13-6 0 0,1 3 0 15,0 6-9-15,-7-2-2 0,-11-1-69 16,-10 6-31-16,-15 4-6 16</inkml:trace>
  <inkml:trace contextRef="#ctx0" brushRef="#br0" timeOffset="2734.086">29118 1829 312 0,'4'9'115'0,"-4"-9"-89"0,42 4 1 15,-14-8-6-15,18 4-12 0,14-6-1 16,0 3-13-16,-7 3-4 16,-7 0-133-16,-7 0-56 15</inkml:trace>
  <inkml:trace contextRef="#ctx0" brushRef="#br0" timeOffset="4864.676">30095 1105 204 0,'8'-25'77'0,"-1"6"-60"0,3 0 19 0,-6 10 5 15,-1-1-8-15,4 1 0 16,0 6-7-16,-3 3-4 15,-1 3-12-15,4 16 7 0,-3 9 5 16,-4 16-7-16,0 9-1 16,-4 16-8-16,1-3-2 0,-4 9-2 15,-4-6-2-15,1 0-21 16,-1-3-9-16,1 0-29 16,-1-16-13-16,0-3-56 15</inkml:trace>
  <inkml:trace contextRef="#ctx0" brushRef="#br0" timeOffset="5299.222">29841 1490 196 0,'-17'-53'74'0,"17"34"-58"0,3-6 5 16,1 16-1-16,6-4-3 16,5 4 1-16,6 6-7 15,3-7-2-15,5 10-5 0,2-6-1 0,1 3 3 16,0-3 1-16,-4-4 1 15,0-5 2 1,-3-11 4-16,0 5 1 0,3-14 0 16,-3 1 1-16,3-10 3 15,0 0-7-15,0-10 1 16,1 11 1-16,-8 8 1 16,-7 35 5-1,-4 13 0-15,-6 15 3 16,-8 9-13-16,-6 36-3 15,-1 8-5-15,1-3 1 16,-1-2 0-16,1-7 1 16,6-16-2-16,4-6-2 15,7-6 1-15,7-13-1 16,7-9 2-16,4-7 3 0,3-9 0 16,-3-3 0-16,-4 0-3 15,-3-3-2-15,-8-3-4 16,-6 6-2-1,-4 0-39-15,-4 0-15 0,1 0-49 16,6 9-81 0</inkml:trace>
  <inkml:trace contextRef="#ctx0" brushRef="#br0" timeOffset="5614.292">30720 1515 276 0,'-7'-18'104'0,"3"15"-81"0,-6 3 18 0,6 0 4 16,-6 6-15-16,-1 3-5 16,-3 7-10-16,0 0-2 15,0 2-8-15,7 1-1 0,3 0 2 16,4-3-1-16,7-1 2 16,4-12-2-16,6 4 2 15,5-7 5-15,2-10 2 16,-3 1-5-16,-3-4-1 15,-7 1-4-15,-4-4-1 16,-11-3-1-16,-3 1-2 16,-3 2-2-16,-1-3 1 15,0 7-15-15,1 8-4 0,3 4-23 16,3 4-10-16,4 8-19 16,0-3-5-16,4 10-46 15</inkml:trace>
  <inkml:trace contextRef="#ctx0" brushRef="#br0" timeOffset="5857.458">30861 1588 304 0,'14'-4'115'0,"-10"1"-89"0,-4 3 14 15,0 0 1-15,-4 3-17 16,-3 7-3-16,0-1-12 16,3 1-4-16,4-4-3 15,8 3 3-15,2-6 4 0,8 4 1 0,3-7 2 16,0-10-2-1,-3 1-1-15,-1 3-5 16,-3-13-1-16,-3 3-1 16,-4-3 1-16,0 1-20 0,0 2-6 15,0 6-37-15,4 1-16 16,-1 0-20-16,1 6-6 16,0 6-1-1</inkml:trace>
  <inkml:trace contextRef="#ctx0" brushRef="#br0" timeOffset="6170.577">31214 1500 304 0,'17'-10'115'0,"-10"4"-89"0,1 3 21 0,-5-6 5 15,-3 2-19-15,-3 4-4 16,-5-6-17-16,-2 3-5 0,-1 6-5 16,1 0-4-16,-1 0-1 0,1 0-1 15,3 9 0-15,3 0-2 16,0 7 1-1,4-3-8-15,0 8-4 0,0-2 9 16,0 0 4-16,0 0 3 16,0 3 1-16,0-13 4 15,0 4 2-15,0-1 13 16,-3-9 7-16,3 4-13 16,0-7-7-16,0-10-2 15,-4 4-1-15,1 0-8 16,-1 3-2-16,1-7-40 15,-1 10-19-15,1 0-70 16,6 3-54-16,4 10 77 16</inkml:trace>
  <inkml:trace contextRef="#ctx0" brushRef="#br0" timeOffset="6593.735">31637 1534 224 0,'-18'0'85'0,"11"0"-66"0,-3 0 10 0,6 0 2 16,-3 0-8-16,-3 0 1 0,-1 0-4 16,1 0-1-16,-1 7-10 15,0-4-3-15,1 3 0 0,3-6 1 16,0 3 1-16,3 3-2 15,1-6 1-15,3 4-2 16,0-4 2-16,0 0-2 16,7-4 2-16,0 4-2 15,0-6 0-15,0 3-3 16,0 3-2-16,0-6 3 16,-7 6 2-16,0 0-2 15,0 0 0-15,0 6-1 16,-4-3-2-16,1 3 1 15,-1 4-1-15,4-7 0 16,4 6 0-16,-1-2 0 16,4-1 0-16,4 3-3 0,0-9 0 15,-4 3-40-15,0 4-19 16,0-4-83 0</inkml:trace>
  <inkml:trace contextRef="#ctx0" brushRef="#br0" timeOffset="7011.117">31884 1572 216 0,'-7'0'82'0,"3"0"-64"0,-6 0 2 16,6 0-4-16,1 0-11 16,-1 0-1-16,1 0-2 15,-1 0 1-15,4 0-2 16,0 0 6-16,0 0 5 0,0 6 11 16,0-6 8-16,0 0 8 15,0 0 3-15,0-6-5 16,0 3-2-16,4-7-12 15,6 1-1-15,-3-7-13 0,15 7-3 16,-8-1-4-16,7 4-2 16,-3 6-2-16,-4 6 1 15,-4 4 3-15,-3-1 1 16,0 7-1-16,-3-3 1 16,3-4-44-16,3 7-17 15,1-7-42-15,7 0-14 16,6-2-13-1</inkml:trace>
  <inkml:trace contextRef="#ctx0" brushRef="#br0" timeOffset="7460.914">32420 1415 284 0,'-17'-22'107'0,"10"13"-83"0,-4-4 15 15,7 10 3-15,-3-6-19 16,-3 9-4-16,-1 0-12 16,1 0-3-16,-4 9-2 15,-1 7-4-15,1-1 1 0,4 14 1 16,-1-10 0-16,4 6-3 16,0-7 2-16,4 1 1 15,3-3 0-15,3-7 0 16,4 7 2-16,4-7-1 15,6-9 2-15,1-9 2 16,3-7 2-16,4-12 1 16,0-16 2-16,3-19-3 0,0-6 1 15,4-9-5-15,-1-35-2 16,-2 3 2-16,-8 20 2 16,-11 11 9-16,-6 20 3 15,-8 21-4-15,-3 13-3 16,-3 19-5-16,-1 28-2 15,4 25-3-15,-3 22-1 16,-1 9 1-16,0 16 2 16,1 13-6-16,-4-4-1 15,-4-15-67-15,0-10-28 16,-10 4-63 0</inkml:trace>
  <inkml:trace contextRef="#ctx0" brushRef="#br0" timeOffset="8228.12">30466 2146 240 0,'3'-16'90'0,"8"7"-70"0,3-7 21 0,-3 13 4 16,-1-7 1-16,-3 1 4 16,0 6-3-16,-3-3-2 15,-4-4-24-15,-7 10-2 0,-4 0 2 16,-6 6-8-16,-12 7-2 16,-2 21-6-16,-1 17-4 15,4 5 2-15,7-3 0 0,10-6-1 16,11 0-2-16,11-9 1 15,6-10-1-15,8-9 2 16,0-6 3-16,3-13 0 16,-4-19 0-16,1-6-1 15,-4-10 0-15,-7-12-5 16,-3 16 1-16,-4 3 0 16,-7 12 0-16,-3 7-3 15,-4 18 0-15,-4 25-1 16,-3 7 3-16,0 9 0 15,0 4 3-15,3 15-1 16,0 9-1-16,4 0 3 16,-3-12 2-16,-8-3 2 15,-3-19 3-15,-7-6-1 0,0-13 0 16,-4-13-3-16,4-12-1 16,3-12-6-16,0-17 1 15,8-18-2-15,2-3 0 16,8 3 0-16,4 3-2 15,3 13 3-15,7 6 0 16,7 6-4-16,11 3 1 16,10 7-16-16,11 3-6 15,3 3-25-15,4-4-7 16,0 7-12-16,4-9-4 16,2 3-74-1</inkml:trace>
  <inkml:trace contextRef="#ctx0" brushRef="#br0" timeOffset="8557.987">30879 2321 316 0,'3'-31'121'0,"-13"28"-95"0,-12 3 18 16,12 6 0-16,-15 7-11 15,-3 5-2-15,-4 14-13 16,0-4-4-16,8 0-8 15,6 0-2-15,8 1 0 0,2-11-2 16,12-8 1-16,14-4 0 16,10-6 1-16,7-3 2 0,4-3 1 15,-4-1 5-15,-7-2 5 16,-6 9-3-16,-8 0 2 16,-7 0-11-16,-7 0-3 15,0 9-4-15,-4 1-2 16,4-1-4-1,0 7 0-15,0-7-38 0,0 1-17 16,0-1-47-16,0 7-97 31</inkml:trace>
  <inkml:trace contextRef="#ctx0" brushRef="#br0" timeOffset="8781.88">31207 1958 376 0,'0'-4'140'0,"3"4"-109"0,1 10 7 16,-1-4-3-16,1 4-17 15,-4 8 0-15,-4 7-6 16,-3 7-2-16,-3 24-6 16,-4 7-1-16,-1 3 1 0,-2 0-5 15,-1-4 1-15,4-2-29 16,0-10-13-16,7-6-18 15,3-19-6-15,4-6-85 16</inkml:trace>
  <inkml:trace contextRef="#ctx0" brushRef="#br0" timeOffset="8978.347">31535 1945 356 0,'0'-9'134'0,"0"18"-104"0,-7 10 9 0,3-3-1 15,-3-1-11-15,-7 13-1 16,-4 4-14-16,-6 24-8 16,-1 13-2-16,-3-9 0 0,-4 2 3 15,7-5-15-15,1-4-8 16,3-6-73-16,10 0-30 16,7-6-31-1</inkml:trace>
  <inkml:trace contextRef="#ctx0" brushRef="#br0" timeOffset="9503.423">31591 2450 292 0,'11'-19'110'0,"-8"19"-86"0,-3 0 16 16,0 0 2-16,0 0-10 16,-7 6 1-16,0-3-7 15,-3 7-4-15,-1-1-12 16,1 1 0-16,-5 8 1 0,5-8-4 15,3 6-2-15,3-7 2 16,4-3 0-16,4-3 3 16,6-3 1-16,1-6 1 15,0-3 0-15,-1-4 0 16,-3-3 2-16,-3-2-3 0,-4-1 1 16,-7 0-7-16,-4 7-1 15,-3 2-4-15,0 7-3 16,3 6-3-1,1 3-1-15,3 4-25 0,7 2-9 16,3 1-32-16,4 6-11 16,4-10-7-16,6 4 1 15,5-4 39-15,-1-3 17 16,3 1 41-16,5-4 18 16,-1 3 26-16,0-12 13 15,-3 3 8-15,-1-10 5 16,1 0-20-16,0 4-9 15,-4-10-13-15,0 10-5 16,-3 9-10-16,-4 0-2 0,-3 6-11 16,-4 7-4-16,-4-4-2 15,1 7-1-15,-1 3-16 16,4-7-4-16,4 1-32 16,3-4-12-16,4 0-30 15,-1-9-13-15,8-6-40 16</inkml:trace>
  <inkml:trace contextRef="#ctx0" brushRef="#br0" timeOffset="9803.605">32251 2340 352 0,'21'-19'132'0,"-10"13"-103"0,3 3 14 0,-7-3-1 16,-4 2-13-16,-3 4 0 15,-3 0-16-15,-4 0-6 16,-4 10-4-16,-3-1-3 0,-4 4 3 15,1 9-2-15,-1-7 2 16,1 4-2-16,2 3-1 16,5-3-2-16,-1 9-1 15,4 0 6-15,4-2 5 16,-1-1 5-16,4 3 4 16,0-3 8-16,0-6 5 15,0-4-8-15,-3-2-2 16,-4-4-12-16,-8-2-3 15,-2-1-3-15,-8-3-2 16,-7-3-43-16,-3 0-19 16,7 3-156-16</inkml:trace>
  <inkml:trace contextRef="#ctx0" brushRef="#br0" timeOffset="27232.844">17508 4021 260 0,'-14'-3'96'0,"11"3"-75"0,-8 0 21 0,8 0 3 16,-4 0-8-16,-4 0 1 16,0 0-9-16,1 0-3 15,-1 0-14-15,4 3-1 0,4-3 2 16,3 6-1-16,7-3 3 0,10 0 3 15,8 0 3-15,7 1 0 16,10-4-1-16,-3 0-4 16,7-7 0-16,7 1-3 15,7 0 0-15,3 3-5 16,1 3-3-16,-8 0-5 16,-3 3 0-16,-7-3 2 15,-7 6 3-15,-8-3-2 16,-6 0-2-16,-4-3 0 15,-3 0-1-15,-4 0 0 16,-3 0 2-16,-8 0-1 16,-3 0-1-16,0 0-4 15,0-3-2-15,0 0-35 16,-3-3-13-16,-4 6-29 16,0 0-11-16,-8 6-80 15</inkml:trace>
  <inkml:trace contextRef="#ctx0" brushRef="#br0" timeOffset="27502.88">17332 4479 316 0,'-28'3'118'0,"31"-3"-92"0,8 0 24 0,-1-3 3 15,12 3-13-15,13-4-1 16,11 1-11-16,3-3-5 0,8 0-13 16,-4-4-2-16,6 4 2 15,5-3-4-15,-1 2-1 16,-3 1-2-16,-7 0-3 0,-7 6-2 16,-3-3-1-16,-5-4-60 15,-2 4-25-15,6-3-95 16</inkml:trace>
  <inkml:trace contextRef="#ctx0" brushRef="#br0" timeOffset="31196.636">14256 4096 276 0,'7'-34'104'0,"-4"21"-81"0,1-3 18 0,-4 10 4 16,0-3-9-16,0-1 2 16,0 1-2-16,0-1-1 0,0 1-18 15,0-4 7-15,-4 4 4 0,-3 0-2 16,-3 2 2-16,-8 7-5 15,-7 7-2-15,-10 8-7 16,-7 14-4 0,10-4-5-16,-10 40-2 0,3 8-3 15,7 2-1-15,4 0 1 16,7-3 2-16,7 13-3 16,10-26-2-16,1-5 2 15,10 8 2-15,-4-15 0 16,18 1-1-16,-3-8 3 15,21-12 0-15,-7 1 1 16,17-26 0-16,-10 0-2 0,10-47 1 16,15-19 2-16,-15-9 2 15,-10-6-1-15,-15-29-1 16,-13-2-3-16,-14-1-2 16,-15 3 1-16,-10 29-1 15,-15 21 0-15,-3 23 0 16,1 18-3-16,2 13 0 15,15 9-1-15,10 7 0 16,15 3-24-16,10 9-11 16,14 9-40-16,7 13-15 15,8 6-102 1</inkml:trace>
  <inkml:trace contextRef="#ctx0" brushRef="#br0" timeOffset="31647.274">14556 4792 340 0,'0'-31'129'0,"0"31"-100"0,0-19 13 16,0 16 0-16,0 0-11 15,0 0 2-15,-4 6-13 16,1 0-2-16,-4 3-10 0,-1 0-1 0,1 4 0 16,4-7-1-1,-1 6 1-15,1 1-6 16,6-4-1-16,-3-3 2 0,7-3 1 16,0 0-1-16,8-9 1 15,-5-4 0-15,4-9 1 16,0-6 4-16,-3 3 3 15,-4 12 7-15,-7-2 6 16,-7 21-11-16,0 3-4 16,0 1-9-16,-7 9-2 15,3-4 1-15,4 1 2 16,0-4-2-16,7 4-2 16,0-6-1-16,4-7 0 15,-1 3-35-15,4-6-14 16,0 0-39-16,0-6-15 0,0 6-62 15</inkml:trace>
  <inkml:trace contextRef="#ctx0" brushRef="#br0" timeOffset="32202.46">14774 3980 236 0,'-24'-6'90'0,"17"6"-70"0,-4-7 28 0,7 7 7 16,-3-3-9-16,4 0 0 16,-1 3-4-16,1 0-2 15,-1 0-21-15,1 0 8 0,6 3 20 16,4 0-8 0,4 4-9-16,7-7-6 15,3 3-12-15,7 0-3 0,4 0-3 16,7-3-1-16,3 6-1 15,0-2 2-15,1 5 1 16,-12 0 1-16,-6 10 2 16,-11 16 1-16,-10 18-3 15,-8 16 0-15,-10-3-5 16,-7 3-2-16,-4 6 0 16,4 7-1-16,0-10 0 15,7-13 2-15,3-12-3 16,8-19 0-16,-1-6-1 15,1-6-2-15,-1-3-22 16,4-10-10-16,0 0-32 16,0-6-12-16,4-7-33 15,6-5-11-15,4-1-33 16</inkml:trace>
  <inkml:trace contextRef="#ctx0" brushRef="#br0" timeOffset="32771.947">15434 4134 252 0,'14'-35'96'0,"-7"23"-75"0,-3-1 21 0,-4 7 3 16,0 0-3-16,-4-1 1 0,1 1-3 15,-1-3-3-15,-3-1-20 16,0 1 5-16,0-1 5 16,0 1 0-16,0 0 2 0,0-1-3 15,-4 7-1-15,1 3-8 16,-4 3 0-16,-1 13-6 16,-2 3-1-16,-1 9-2 15,-3 13 0-15,3 6-4 16,4 3-1-16,7-6 1 15,4-10 2-15,6 1-3 16,4-7-2-16,4-9 2 16,3-7 2-16,4-9 2 15,3-9 1-15,3-13-2 0,5-9 1 16,-1-16-2-16,-3 10 2 16,-4 2-2-16,-7 7 2 15,-4 6-4-15,-6 10 0 16,-8 12-3-16,-3 25-1 15,-3 13 3-15,-1 6 1 16,1 3-4-16,3 7-1 16,7 9 1-16,3-1 2 15,8-2 0-15,3-3-1 16,-4-10 1-16,1-9-1 16,0-10-5-16,-4-6-1 15,-4-12-52-15,1-4-22 16,-1-3-87-16,1-15-36 15,-4-7 30-15</inkml:trace>
  <inkml:trace contextRef="#ctx0" brushRef="#br0" timeOffset="37801.371">19068 3685 196 0,'0'-44'74'0,"0"19"-58"0,-4 6 14 16,4 7 3-16,0-1 1 0,0 4 1 15,0-7-1-15,4 4-1 16,-1-4-18-16,1-3 6 0,3 7 3 16,-4 2 5-16,4 4 2 15,-3 15 3-15,-1 20 4 16,-3 15-12-16,0 34-6 15,0 10-9-15,-3 9-3 16,-4 22-6-16,0-3-2 16,0-12 0-16,-4 2 2 15,4-5 1-15,0 2 3 16,0-12-1-16,3-19 0 16,1-6-3-16,-1-16-2 15,4-12 1-15,4-7 1 16,-1-12-6-16,4-10 1 0,1-9-32 15,-1-9-12-15,0-7-29 16,-4-3-12-16,4-6-77 16</inkml:trace>
  <inkml:trace contextRef="#ctx0" brushRef="#br0" timeOffset="38492.116">19456 3833 252 0,'0'-22'96'0,"3"12"-75"0,1-5 21 0,-1 5 6 16,1 1-4-16,-1-1 1 15,1-5-9-15,-1 5-3 16,4-2-18-16,4-4 6 0,3 0 3 16,4 1-4-16,6-4 1 15,12 0-6-15,13-3-1 16,11 6-6-16,7 10 0 16,-3 12 4-16,-11 4 2 15,-8 6 4-15,-9 15 3 16,-12 0-2-16,-13 7 0 0,-11-1-6 15,-14 4 0 1,-11-6-6-16,-7-4-2 0,-3-3-2 16,3-9 0-16,4 0-4 15,3-3 0-15,1-1 1 16,3 1 0-16,7 3 0 16,3 0 0-16,4 3-3 15,10 0 0-15,12 3 2 16,9 3 0-16,11 3 1 15,8 7 0-15,-1 6-3 16,0-4 2-16,-6 7 3 16,-8 4 1-16,-7 8-1 15,-3 4 1-15,-11 3-2 0,-7-7 2 16,-4-5-2-16,-3-10 2 16,-7-7 0-16,-3-5 1 15,-12-11-2-15,-6-5-2 16,-11-3 3-16,-3-7 2 15,-1-3-2-15,1-3-2 16,3-3 0-16,7-3-1 16,4-4-5-16,7 1 1 15,10-1-20-15,11 1-7 16,7 0-22-16,11-1-8 16,3 1-32-16,3 6-11 15,12-7-77 1</inkml:trace>
  <inkml:trace contextRef="#ctx0" brushRef="#br0" timeOffset="38942.607">20511 3607 284 0,'0'-22'107'0,"0"9"-83"0,0 4 21 0,0 3 5 16,0 3-10-16,-4 3 15 15,-7 9-16 1,1 10-20-16,-8 12-3 0,-3 19 0 15,0 7-4-15,0-10-2 16,3 3 1-16,4-3 0 16,7-3-1-16,10-3 1 15,12-1 0-15,9-2 1 16,8 0-4-16,3-7 0 16,1-9-3-16,2-3 2 15,5-10-4-15,-1 1-2 16,-3-10 0-16,-7 0 1 15,-8 0-3-15,-6 0-2 16,-4-4-47-16,-3 4-21 16,-4 0-41-16,0 0-16 0,-4 4-30 15</inkml:trace>
  <inkml:trace contextRef="#ctx0" brushRef="#br0" timeOffset="39227.583">20810 3808 272 0,'-10'-41'104'0,"13"16"-81"0,4-7 18 15,0 17 4-15,0-4-6 0,1 3 1 16,-1 4-2-16,0 5 0 16,0 14-20-16,-4 18 1 0,-6 22 1 15,-4 9-5-15,-4 13 0 16,-3 28-5-16,3 10-1 15,1-10-5-15,-1-3-3 16,4-3 0-16,0 3 1 16,7-15-10-16,0-7-2 15,4-19-22-15,3-15-9 16,0-13-25-16,3-19-8 16,4-12-89-1</inkml:trace>
  <inkml:trace contextRef="#ctx0" brushRef="#br0" timeOffset="39919.722">21093 3801 324 0,'-15'-6'123'0,"15"0"-95"0,-3-1 11 0,3 1 1 16,3 0-9-16,5-4-1 15,2-2-3-15,8-7 0 16,10-3-15-16,14 0 2 0,8 3 2 15,3 7 3-15,0 6 1 16,-8 6-3-16,-6 9 2 16,-7 7 1-16,-11 6 2 15,-7 6-1-15,-10 0-1 16,-8 7-8-16,-3-4-5 16,-3-3-2-16,-5-6-1 15,1 6-2-15,0-12 1 16,0 3-4-16,0-4 0 15,3 4-1-15,1 0 0 16,3 9 2-16,7 4 0 16,3 5-3-16,8 1 2 0,7 9 1 15,6-3 2-15,4 0-3 16,4-3-2-16,4-1 4 16,2-5 1-16,-2 9 0 15,-5-10-2-15,-9 4 3 16,-12-4 2-16,-10 1-2 15,-7-1 0-15,-7-2 1 16,-4-7 0-16,-3-3-2 16,-7-4-2-16,-7-2 1 15,-8-3 1-15,-10-4-1 16,-3-3-1-16,-1 1-2 16,5-4-1-16,9 0-20 0,11 0-8 15,8 0-24-15,6 0-8 16,4-3-12-1,3 0-6-15,8-3-27 16,14-6-11-16,10-7-11 16</inkml:trace>
  <inkml:trace contextRef="#ctx0" brushRef="#br0" timeOffset="40744.493">22324 3930 208 0,'3'-22'77'0,"4"9"-60"0,4-5 17 0,-4 5 4 16,0-9-5-16,0-3 3 15,0-3 4-15,0-4 2 16,-3 4-22-16,-4-3 13 0,-4 6 4 16,-6 6-2-16,-4 6 2 0,-11 13-12 15,-10 7-3-15,-8 18-7 16,-3 22-1-16,1 3-4 16,-1 9 1-16,0 14-2 15,3 18 2-15,8 6-4 16,14-3 1-16,14-16-1 15,14 10 1-15,14-7-4 16,22-8-1-16,20-8-1 16,8-21 1-16,-1-19 0 15,-3-18 3-15,7-23-3 16,0-6 0-16,0-9 5 16,-7-13 3-16,-14-9-4 15,-17-29 1-15,-19-6-5 0,-20-3-2 16,-22-18 0-16,-10 2-1 15,-4 13-3 1,-10 19 2-16,-1 18-4 0,-3 20-1 16,7 18 0-16,11 19 4 15,10 19-23-15,18 9-9 16,14 6-31-16,11 7-13 16,7 3-25-16,7 3-9 15,10 3-43 1</inkml:trace>
  <inkml:trace contextRef="#ctx0" brushRef="#br0" timeOffset="41152.75">23118 4018 300 0,'42'-35'112'0,"-24"16"-87"0,3-12 15 16,-11 12 1-16,1-9-10 16,-4-13 2-16,-4 7-2 15,-6 5 3 1,-8 7-18-16,-13 13 2 0,-12 18 0 0,-2 17-4 15,-5 8 2-15,1 4 2 16,0 15 1-16,3 13-4 16,11 19 1-16,13-10-5 15,15 0 1-15,11-6-5 16,7 0 1-16,10-16-5 16,14-9 0-16,11-16-1 15,7-12 1-15,0-13-2 16,0-15-1-16,-7-17 5 0,-4-21 1 15,-6-25 0-15,-15-3 1 16,-18-16-4-16,-10-22-2 16,-14 0-3-16,-14 12 1 15,-21 16 1-15,-15 29 2 16,4 18-6-16,7 16 1 16,7 15-10-16,11 26-4 15,11 19-24-15,9 9-11 16,12 6-31-16,13 9-10 15,22-5-87 1</inkml:trace>
  <inkml:trace contextRef="#ctx0" brushRef="#br0" timeOffset="41539.542">23964 3967 292 0,'28'-31'110'0,"-17"12"-86"0,-4-3 24 16,-7 4 5-16,-3-4-11 15,-8-4 1-15,-3 8-5 16,-7 5-2-16,-8 13-19 16,-13 13 3-16,-18 12 1 0,-10 6-3 15,3 16 2-15,10 13 0 16,8 6 0-16,17 9-7 16,14 0 0-16,25-3-6 15,32-12-2-15,21 2 0 16,7-11-1-16,11-20-2 15,17-12 1-15,4-13 0 16,-7-12 3-16,-11-13 3 0,-11-16 2 16,-17-30 1-16,-18-11 2 15,-17-8-7-15,-18-17-2 16,-32-2-3-16,-31 21 1 16,-11 20-7-16,-4 18 1 15,-3 19-4-15,10 18 2 16,11 14-41-16,18 12-19 15,17-4-150 1,15-2-93-16,3-4 133 16</inkml:trace>
  <inkml:trace contextRef="#ctx0" brushRef="#br0" timeOffset="44047.186">13755 5689 212 0,'-21'-3'82'0,"10"-4"-64"0,-3-2 18 0,10 9 4 15,-3-3-8-15,0-3-1 16,0 6-2-16,-3 6-1 16,-1-3-15-16,1 6 1 0,2 7 0 15,8-3 1-15,8-1 4 16,9-2 2-16,15-7 4 16,10-3-2-16,15-7-2 15,34-5-5-15,19-4 0 16,24-3-7-16,25 1-3 15,17 5 3-15,25 1 4 0,14-7-5 16,15 3-2-16,-1-3-1 16,0 0 1-16,-17 1 1 15,-4 5 3-15,-28 4-5 16,-25-1-1-16,-21 4-2 16,-17 3-2-16,-15 0 1 15,-21 0 1-15,-14-1-1 16,-28 1-1-16,-7 3-26 15,-15-6-10-15,-10-3-70 16,-10-1-31-16,-8 4-35 16</inkml:trace>
  <inkml:trace contextRef="#ctx0" brushRef="#br0" timeOffset="44887.91">14358 6244 200 0,'14'-25'77'0,"-7"12"-60"0,4-6 17 0,-8 10 6 16,1-4-6-16,-1-2 3 15,-3-1-4-15,0-3 0 16,-3 4-18-16,-1-1 6 0,-3 3 6 16,0 4-4-16,-3 3 1 15,-4 3-4-15,-4 6-1 16,-7 15-6-16,-7 14 0 16,-6 12-6-16,-5 6-2 15,-3 3 0-15,4 10-1 16,3 12-2-16,11 4 1 15,10-4 0-15,11-3 1 16,18-6-5-16,14-10 1 0,17-2 4 16,7-11 2-16,1-2 0 15,3-13 1-15,7-15 2 16,7-13 5-16,7-13-6 16,0-15 0-16,-4-22-2 15,-6-22 1-15,-15-6-4 16,-10-13 0-16,-18-16 1 15,-14-3 2-15,-21 0-5 16,-25 13-1-16,-21 19-2 16,-7 18-2-16,4 23-2 15,6 15 1-15,12 12-2 16,16 10 2-16,15 3-21 0,14 10-8 16,18-4-25-16,21 7-10 15,17 9-78 1,4 10-67-16,-3-1 81 15</inkml:trace>
  <inkml:trace contextRef="#ctx0" brushRef="#br0" timeOffset="45578.231">15057 6557 256 0,'-18'3'96'0,"11"1"-75"0,-4-1 14 0,4-3 1 15,0 6-10-15,0-3-1 16,0 7-8-16,4-4-2 15,-1-3-9-15,4 6-4 0,4-9 1 16,-1 0 7-16,4 0 3 16,4-9 2-16,-1 0 4 15,1-1-2-15,-4 1 1 16,0 2 2-16,-3-2 2 16,-4 3-3-16,-4 3-2 15,-3 6-9-15,0 6-3 16,-4 4-3-16,4 2 1 15,0-2-2-15,4 6-1 16,3 0 1-16,3-4-1 0,1 1 0 16,3-3 0-16,0-7 0 15,3-3 2-15,5-9-1 16,2-7-1-16,1-6 3 16,-1-6 2-16,-2 6 2 15,-5 1 3-15,-6 5 1 16,-11 7 3-16,-8 6-5 15,-6 15-3-15,0-2-8 16,4 6-3-16,2-4-38 16,8-5-16-16,7-4-32 15,7-3-13-15,11-3-59 16</inkml:trace>
  <inkml:trace contextRef="#ctx0" brushRef="#br0" timeOffset="46223.599">15512 6096 160 0,'-18'0'63'16,"14"0"-49"-16,1-6 5 0,3 0-2 0,0-4 3 15,0 1 4-15,0 0 3 16,0-1 1-16,-4 1-15 16,-3-1 5-16,0 1 5 0,-3 3 5 15,-4 3 3-15,0 3-3 16,-1 0-3-16,5 3 2 15,-1 0 0-15,1 0 3 16,3 0 4-16,0-3-8 16,3 0-1-16,0 3-3 15,4-3 1-15,4 3-4 16,0 1 0-16,6-1-4 16,4 3 1-16,11 0-7 0,7 4-1 15,10-1-4-15,4 0-1 16,0 7 1-16,-4-3 0 15,-3-1 2-15,-7 1 3 16,-8-1-2-16,-3 4 1 16,-6 6-1-16,-8 6 1 15,-7 7-4-15,-7 5-3 16,-8 4 0-16,-6 6 1 16,-3 7-3-16,-1 9 0 15,4-10 1-15,0-6 0 16,3-3 2-16,4-9 1 15,3-7-6-15,1-2 0 16,3-4-4-16,0-6 0 16,3-4-29-16,4-5-14 0,4-1-29 15,3-9-13-15,3 0-35 16,8-13-15-16,-1-8 6 16</inkml:trace>
  <inkml:trace contextRef="#ctx0" brushRef="#br0" timeOffset="46823.791">16157 6191 288 0,'0'-26'107'0,"4"14"-83"0,-4-7 10 0,3 10 2 15,-3-1-2-15,0 1 4 16,0-1 1-16,-3-2 1 16,-1 9-22-16,-3-4 5 0,-3 4 1 15,-5 3-4-15,-2 3-1 16,-8 13-5-16,-7 6-1 15,1 9-3-15,-1 4-1 16,0-4-1-16,4 7 0 16,7-4-2-16,3 1 1 15,8-1-2-15,2-2 2 0,12-7-2 16,7-3 0-16,13-10-3 16,8-2 1-1,7-13 0-15,3-7 3 0,1-9-3 16,-1-6 0-16,-7-6 1 15,-3 0 2-15,-7-1 3 16,-8 7 5-16,-3 6-2 16,-10 19-1-1,-4 13-7-15,-4 6-2 16,1 6 1-16,-1 3-2 16,1 10-1-16,3 9 1 15,7 6 1-15,0 7-1 0,7-4-1 16,-3-3-2-16,-1-9 1 15,-3-6-6-15,0-4 0 16,0-9-35-16,-3-6-12 16,-1-9-49-16,1-1-20 15,6-9-72 1</inkml:trace>
  <inkml:trace contextRef="#ctx0" brushRef="#br0" timeOffset="48145.024">18902 5438 172 0,'-46'0'66'0,"25"0"-52"0,-11 9 8 16,21-9-1-16,-3 7 9 16,-3-4 6-16,3 0-2 15,7 0 2-15,3-3-20 16,4 0 2-16,4 0 2 0,6 0 2 16,4 3 2-16,7 0-2 15,-3 4-2-15,3-1-4 16,4 0-2-16,7 0 0 15,10 1 4-15,7-4-1 16,22-6 1-16,35-7-3 0,21-2 1 16,46-4 2-16,24-3 1 15,40 0-8-15,38 1-2 16,10-1-3-16,15-6-1 16,28-7 3-16,15-8 3 15,-15-11-4-15,3-2 1 16,4 6-5-16,-31 3-2 15,-11 10-3-15,-46 6 1 16,-29 9 1-16,-24 3 2 16,-35 7-1-16,-35-1-1 15,-26 4 1-15,-20 3 1 16,-18 0-1-16,-14 0 2 0,-14-1-2 16,-11-2 2-1,-11 0-29-15,-10-4-11 16,-10-2-44-16,-15 2-16 0,-7 1-88 15</inkml:trace>
  <inkml:trace contextRef="#ctx0" brushRef="#br0" timeOffset="49796.537">20578 5968 176 0,'3'-13'66'0,"1"7"-52"0,3-3 14 0,-4 6 3 15,1-4-5-15,3-2-1 16,-4 3 0-16,1-4 1 0,-1 1-14 15,1-1 4-15,-1-2 4 0,1 2-2 16,-4 1 1-16,0 3-4 16,0-4 1-16,0 4-5 15,0-3 1-15,0 6-1 16,0-4 1-16,0-2-4 16,0 6 0-16,0-4-3 15,0 4 2-15,0 3-4 16,0 0 0-16,0 0-1 15,0-6 1-15,0 6 0 16,0-3 1-16,0 3 0 0,0 0 0 16,0 0 0-16,0-3 2 15,0 3-3-15,0 0-2 16,0 0 0-16,0-3-1 16,0 3 0-16,0 0 2 15,0-4-1-15,0 4-1 16,0 0 3-16,0 0 2 15,0 0 0-15,0-3 2 16,0 3-4-16,0 0 0 16,0-3 1-16,-4 0 0 15,4 0-5-15,-3 3-1 16,-1 0 1-16,1 0 2 16,-1 0 0-16,1 0-1 0,-1 0 1 15,1 0-1-15,-1 0 0 16,1 0 2-16,3 0-3 15,-4 0 0-15,1 0 1 16,-1 0 2-16,4 0-1 16,-3 0-1-16,3 0 1 15,0 0-1-15,-4 0-3 16,4 0 0-16,0 0 4 16,-4 0 1-16,1 0 0 15,-1 0-2-15,1 0-2 16,-1 0 1-16,1 3 1 15,-1 0 2-15,1 0-1 16,-1 0 2-16,-3 1 0 0,0-1 1 16,0 0-5-16,-3 0 1 15,-5 6 4-15,1 1 2 16,-7-1-2-16,-4 7-1 16,-3 3 1-16,-4 3 0 15,-3 6-2-15,0 3 1 16,3 10-2-16,4 6-1 15,3 0 1-15,8 6 1 16,2-9-1-16,8 0-1 16,7-3-2-16,7-7 1 15,11 1 1-15,10-7 2 16,11-3-1-16,11-3 2 16,-1-6-2-16,4-10 2 15,0-6 0-15,10-9 1 16,8-10-2-16,-4-6 1 15,-7-13 4-15,-11-9 4 0,-14-9 0 16,-13 6 1-16,-19-4-6 16,-13-5-4-16,-15 2-1 15,-10-5-1-15,-4-1 0 16,0 13 0-16,0 12-3 16,4 16 0-16,3 10-1 15,4 8 3-15,10 11-20 16,11 5-8-16,14 4-32 15,7 6-13-15,15 3-60 16,13 9-27-16,-3 10 34 16</inkml:trace>
  <inkml:trace contextRef="#ctx0" brushRef="#br0" timeOffset="50218.373">21033 6209 332 0,'-7'0'126'0,"7"0"-98"0,3 0 1 0,-3 0-5 16,0 0-10-16,0 0 0 15,4 0-2-15,3-3 2 16,0-3-7-16,0-3 2 0,0 5 4 0,0-2-1 15,-4-3 3-15,1 6-2 16,-4 3 0-16,0 0-3 16,-4 3 1-16,1 6-4 15,-4 7-2-15,3-7-2 16,1 1 0-16,-1-7-2 16,4 6-1-16,0-6 1 15,4-3-1-15,-4 0 0 16,0 0 2-16,0 0-1 15,0 0-1-15,0 3 1 16,0 1-1-16,-4-1 0 16,4 0 0-16,0 0-16 0,0-3-6 15,7-3-51-15,0-7-20 16,11-5-73 0</inkml:trace>
  <inkml:trace contextRef="#ctx0" brushRef="#br0" timeOffset="54707.619">21361 5723 240 0,'-18'-12'90'0,"11"9"-70"0,0 0 19 0,7-4 5 16,-4 7-10-16,1 0 0 16,-1 0-6-16,4 0 0 15,11-3-3-15,7-3 0 16,3-4-6-16,7 1 1 16,4 0-5-16,7-1-1 15,13-2-6-15,8-1-3 16,4 4 2-16,-8 6 2 15,-6 6 2-15,-11 6 1 16,-11 10 5-16,-11 12 1 16,-13 7-3-16,-11 3-1 15,-11-1-6-15,-10 11-3 16,-4 2-2-16,1 3 0 16,2 1-4-16,5-4-2 15,2-6 2-15,5-3 2 0,-1-9 0 16,4-1 2-16,3-9-7 15,4-6 1-15,4-3-39 16,3-7-16-16,7-6-22 16,7-6-8-16,11-6-67 15,10-10-43 1,0-3 89-16</inkml:trace>
  <inkml:trace contextRef="#ctx0" brushRef="#br0" timeOffset="55246.178">22267 5805 236 0,'7'-19'90'0,"-3"10"-70"0,-1-7 21 16,1 10 7-16,-4-4-8 16,0-2 1-16,0-1-8 0,0 1 0 15,0-1-19-15,0-3 7 0,-4 7 6 16,-3 0 0-16,-3-1 2 15,-4 7-5-15,-7 6-3 16,-4 7-5-16,-7 8 0 16,0 8-5-16,4-1 1 15,0 3-3-15,10-9 0 16,4-4-1-16,0 4 0 16,0 3-4-16,3 3-1 0,4 0 3 15,4-3 1-15,3 0-3 16,0-3-1-16,3-7 1 15,1 4 0-15,6-10-2 16,5-6 1-16,13-9-2 16,14-7 2-16,11-2-2 15,-4-4 2-15,-3 3-2 16,-10 3 2-16,-8 0 2 16,-7 10 2-16,-7 6-1 15,-10 10-1-15,-8 8-1 16,-7 7 2-16,-3 13-5 15,4 12-1-15,-1 7 0 0,4-1 2 16,4-6-1-16,3-6-1 16,3-3 1-16,1-7-1 15,-1-8-7-15,1-1 0 16,-1-13-30-16,1 4-11 16,-1-7-32-16,1-3-15 15,3-2-108 1</inkml:trace>
  <inkml:trace contextRef="#ctx0" brushRef="#br0" timeOffset="65409.179">17766 8467 200 0,'0'-13'74'0,"0"4"-58"0,3-7 23 0,1 7 7 16,-4-4-6-16,3 1 1 15,-3-4-6-15,0 7-1 16,0-7-19-16,0 3 4 0,0 1 4 15,-3-1 3-15,-1 1 2 16,-3 2-2-16,0 4-1 16,-7 6-10-16,-7 10-2 0,-14 12-1 15,-11 15 2-15,-11 29-3 16,1 6 1-16,0 10-7 16,17-1-1-16,14 13 2 15,18-3 1-15,21-6-1 16,18-16-1-16,10-13-3 15,8-6 1-15,-5-18 4 16,-2-17 6-16,3-24-3 16,0-29 2-16,-1-21-7 15,-2-4-3-15,-4-22 1 16,-11-21 0-16,-7 12-1 16,-11 19-2-16,-6 18 1 15,-11 16 1-15,-7 32-1 0,-4 28-1 16,4 25-2-16,4 15 1 15,2 35 1-15,12 25 2 16,7 4 1-16,10 15 3 16,0 3-3-16,-3-13 0 15,-11-2 8-15,-18 5 2 16,-14-11-4-16,-6-20-3 16,-12-15-1-16,-10-10 1 15,-21-19-5-15,-7-15-1 16,3-19 0-16,4-19 2 15,7-25-1-15,7-37 2 16,11-1-4-16,21-9 0 16,17 3-4-16,15-9 1 15,24 3-3-15,39-3 2 16,21-1 1-16,29 14 2 0,24-4 1 16,0 0 3-16,11-9-8 15,-11 3-1-15,-25-1-47 16,-21 20-21-16,-21 6-50 15,-10 13-20-15,-15 15-28 16</inkml:trace>
  <inkml:trace contextRef="#ctx0" brushRef="#br0" timeOffset="65757.878">18574 8548 356 0,'-14'0'132'0,"14"4"-103"0,7 5 21 0,0-6 3 16,3 3-3-16,4 1 5 16,8-1-13-16,9 0-3 15,19 0-22-15,13 1-1 0,8-4 0 16,-4 3-8-16,-7 4-2 0,-7-1-6 16,-7-3-1-16,-8 4-30 15,-6-1-12-15,-11 0-64 16,-3 4-28-16</inkml:trace>
  <inkml:trace contextRef="#ctx0" brushRef="#br0" timeOffset="65964.528">18584 9147 460 0,'-24'38'170'0,"34"-29"-132"0,26 1 20 0,-15-7-1 16,32-3-21-16,28-6-4 15,10-7-18-15,8 4-9 16,4-4-3-16,-5-3-5 0,-17 7 2 16,-10-4-32-16,-15 4-15 15,-6 0-53-15,-4-1-23 16,0-2-63 0</inkml:trace>
  <inkml:trace contextRef="#ctx0" brushRef="#br0" timeOffset="66400.296">20140 7884 340 0,'4'-35'129'0,"3"23"-100"0,3 2 18 15,1 10 0-15,3 7-1 0,4 5 2 16,3 19-13-16,0 42-6 16,0 11-17-1,-10 10-3-15,-8 38 1 0,-6-4-8 0,-8 14-1 16,-3 11-1-16,3-12 0 16,4-22-3-16,7-21 2 15,4-17-28-15,6-24-13 16,8-17-40-16,3-18-16 15,7-12-74 1</inkml:trace>
  <inkml:trace contextRef="#ctx0" brushRef="#br0" timeOffset="66715.186">20641 7877 344 0,'-32'-9'129'0,"25"18"-100"0,4 16 24 15,3-15 7-15,3 9-13 16,8 6-3-16,17 3-7 16,25 0-1-16,18-6-20 15,10-6 0-15,28-10-2 0,11 0-1 16,-11 4 2-16,-10 9-6 16,-7 9-1-16,-25 19-2 15,-25 6-1-15,-24 35-1 16,-18 19 2-16,-21 2-3 15,-25 26 0-15,-11 0-1 0,1-10-2 16,3-12-8-16,11-16-5 16,13-15-26-16,15-16-13 15,11-22-54-15,17-19-22 16,11-13-59 0</inkml:trace>
  <inkml:trace contextRef="#ctx0" brushRef="#br0" timeOffset="67571.627">22140 8263 200 0,'7'-22'77'0,"4"6"-60"0,7-9 17 0,-11 13 4 0,3-7-3 15,1-3 2-15,-4 3 2 16,0 0 2-16,-4 7-22 15,-6-1 9-15,-8 7 3 0,-6 6-3 16,-8 9 0 0,-7 10-9-16,-7 13-1 0,-6 12-5 15,-12 6 0-15,-10 31-3 16,0 13-1-16,7 10 1 16,14 6 4-16,18 9-4 15,25-10 0-15,31-11-4 16,21-14-1-16,11-12-1 15,18-15 0-15,21-16 0 16,-1-13 2-16,-6-22 1 16,10-15 1-16,8-29-2 0,-8-18 1 15,-14-13 0-15,-24-10 1 16,-18-24-2-16,-25-23-1 16,-28 10-3-16,-32-12-2 15,-11 5-2-15,-10 17 1 16,-14 24-4-16,0 20 1 15,11 15 0-15,17 15 2 16,21 17-37-16,25 8-13 16,21 10-29-16,15 10-12 15,13 12-91 1</inkml:trace>
  <inkml:trace contextRef="#ctx0" brushRef="#br0" timeOffset="68292.928">23671 8210 240 0,'0'-57'90'0,"0"57"-70"0,4-66 19 0,-1 54 5 16,-3-7-3-16,0 3 0 16,-7-2-3-16,-10 5 1 15,-4 4-21-15,-8 12 3 0,1 16 0 0,-4 12-5 16,-6 16 1-16,-8 9-6 15,-11 13 1 1,-10 32-1-16,0 9 3 16,7-4-3-16,11 10 1 0,14 0-5 15,17 0 1-15,25-22-1 16,25-12 1-16,21-10-2 16,7-16-1-16,14-21-3 15,14-20 1-15,11-15 0 16,-8-18 1-16,-2-23 4 15,-5-25 5-15,1-9-1 16,-32 12 1-16,-11 10-5 16,-14-69-3-16,-17-54-2 0,-18 41-3 15,0 28-2-15,-39 7-1 16,11 19-1-16,-46 21 3 16,-15 4-2-16,22 27-1 15,18 26-17-15,21 19-7 16,17 15-18-16,21 10-9 15,26 3-47-15,20 16-20 16,8 9-42 0</inkml:trace>
  <inkml:trace contextRef="#ctx0" brushRef="#br0" timeOffset="68711.63">24814 8379 272 0,'22'-44'104'0,"-22"44"-81"0,3-56 12 0,-3 31 0 0,-7-7 3 16,-4 1 6-16,-10 3-3 15,4 3-3-15,-33 15-21 16,-10 17 1-16,0 5 2 0,-7 23-5 16,-10 5 2-16,-12 20-1 15,-2 37 2-15,10 3-6 16,14 4 1-16,21 9-6 15,28 3 1-15,39-10-3 16,36-12 0-16,17-15-3 16,32-20 1-16,7-21-2 15,-8-13 2-15,-6-22 2 16,-21-15 4-16,-15 2 5 0,11-52 3 16,-17 11-5-16,-4-58-2 15,-15 24-8-15,-27-53-1 16,0 28-3-16,-43-9-2 15,7 22-2-15,-28 15 1 16,11 13-6-16,-11 32-3 16,-3 21-34-16,17 16-16 15,18 13-36-15,17 9-12 16,11 22-59 0</inkml:trace>
  <inkml:trace contextRef="#ctx0" brushRef="#br0" timeOffset="69117.317">26003 8203 352 0,'-17'-25'132'0,"17"25"-103"0,-43-31 21 16,40 28 1-16,-15-3-8 15,0 6 1-15,-17 9-11 16,3 0-3-16,-38 26-17 16,13-10 3-16,-20 41 4 0,17-10-5 15,-11 35 2-15,18-19-8 0,29 35-3 16,24 28-1-16,39-44-1 16,-8-16-2-16,50-12 1 15,-14-13 0-15,43-28 1 16,-26-3-2-16,8-48 1 15,-21 11 4-15,-11-45 6 16,-11 10-7-16,-14-73-3 16,-10 32-7-16,-39-63 0 15,3 32-5-15,-56 9 1 16,18 25-14-16,-32 19-3 16,17 19-62-16,-17 21-25 15,14 7-95 1</inkml:trace>
  <inkml:trace contextRef="#ctx0" brushRef="#br0" timeOffset="94893.687">26614 8395 204 0,'17'-10'77'0,"-17"10"-60"0,21-15 24 16,-17 15 6-16,6-7-9 15,-2 1-2-15,2-3-1 16,1 2 3-16,-1-2-21 16,-3 0 8-16,0-1 3 0,0 1 0 0,-7 3 1 15,0-1-5-15,-10 10-3 16,-1-3 4-16,-24 16 4 15,-25 22-10-15,0 18-1 16,4 13-6-16,3 6 0 16,3 1-3-1,4 5 2-15,15 13-2 0,13-3 2 16,18-9-2-16,14-13 2 16,32-13-2-16,25-12 2 15,10-16-2-15,14-18 0 16,25-29-1-16,-25-13 2 15,-17 4-3-15,14-38 1 16,-18 19-1-16,-14-72 1 16,-11 25-4-16,-38-41-3 15,-1 29-3-15,-63-4-1 0,11 22-3 16,-36 22-1-16,18 13-10 16,-10 22-1-16,13 2-48 15,8 26-20-15,10-3-100 16,11 22-46-16,3-7 75 15</inkml:trace>
  <inkml:trace contextRef="#ctx0" brushRef="#br0" timeOffset="96083.019">23901 9285 240 0,'0'-3'90'0,"3"-3"-70"0,-3 0 19 0,0-1 5 16,4 1 1-16,-4 0 3 15,3-1-2-15,1-2-1 16,-1 3-25-16,1 0 6 0,-4 6 2 15,3-4 0-15,-3 4 1 16,7 0-3-16,1 4-1 16,-1 5-1-16,0 3 0 15,0 7-5-15,-4 3-1 16,-3 6-4-16,0 16 1 16,-7 7-2-16,0-1 2 0,-7 0-6 15,0-6-1-15,-4-3-4 16,-3-4-1-16,-4-6-1 15,1-5 1-15,-5-8-4 16,5-2 0-16,-1 0-4 16,0-7-1-16,1 1-19 15,3-4-9-15,6 0-59 16,5-3-25-16</inkml:trace>
  <inkml:trace contextRef="#ctx0" brushRef="#br0" timeOffset="96833.329">20641 9150 284 0,'4'-15'107'0,"3"2"-83"0,3-2 28 0,-3 5 7 15,4 1 0-15,3-1 1 16,4 7-6-16,3 9-1 15,3 13-30-15,1 9 7 0,-4 4 3 16,-3 15-6-16,-7 12-1 16,-8 20-11-16,-10-4-4 15,-7 3 5-15,-11-12 1 16,-3 6-6-16,-4-3-2 16,-3 0-5-16,0-9-1 0,-1 0 1 15,5-13 0-15,2-10-7 16,5-5 0-16,3-11-4 15,6-5 2-15,5 3-17 16,3-10-6-16,7-2-31 16,3-4-15-16,4-3-63 15,8-10-24-15,2 1-15 16</inkml:trace>
  <inkml:trace contextRef="#ctx0" brushRef="#br0" timeOffset="102985.4">2970 3478 160 0,'-3'-15'60'0,"3"11"-47"0,-4-5 13 0,4 6 0 16,-3 0-1-1,-1 0 2-15,1-4 0 0,-4 4 1 16,0-3-15-16,0 3 3 0,0-3 4 16,3-1-2-16,-7 1 1 15,1 0-4-15,-4 0 1 16,-4 2-5-16,-3-2 1 16,-7 0-3-16,-4 6 2 15,-17-3-4-15,-4-4-2 16,3-2-2-16,-6 6-3 15,3-3-2-15,-18-4 1 16,-6 1 1-16,-4 3 2 16,-4-1 1-16,11 4 3 15,-11 3-3-15,-14 0 0 16,1 3 1-16,6 0 0 0,0 4-2 16,-3-1-2-16,-4 0 3 15,7 0 0-15,8 4 3 16,6-7 3-16,15 13-4 15,-1-1-3-15,8 4-1 16,-1 6-1-16,8 3-3 16,10 4 2-16,-3 9-1 15,6 6 0-15,12 9 2 16,3-3 0-16,6-2 2 16,5-4 1-16,10-4-1 15,10 1-2-15,5 0 1 16,9 6 1-16,1 10-1 15,7 9-1-15,3-9 1 0,4 5 1 16,7-8-1 0,17-4 2-16,8 4-2 0,3-1-1 15,-7-6 1-15,10 4 1 16,19-4 1-16,2-10 1 16,-6 4-2-16,3-12-2 15,15-1 3-15,10-6 0 16,-4-3-4-16,1 0-1 15,17-6 1-15,0-4 2 16,0 4 0-16,14-4-1 16,0-2 1-16,0-1-1 15,11 1-3-15,0-1 2 0,0-3 1 16,20-3 0-16,-13 7 0 16,21-10 0-16,-7 0-3 15,7-3 2-15,7-4 1 16,-7 4 2-16,11-3-1 15,-4 6 2 1,0-3-4-16,7 3 0 0,-11 0 1 16,18 0 2-16,-6 0-1 15,-1 0-1-15,3-6-2 16,4 3 1-16,0-7 1 16,32 1 0-16,-77 2 2 15,77-2 1-15,-11 6-4 16,-14-3 1-16,-24 9 0 0,6 0 0 15,-17-3 0-15,-7 0 0 16,-57 0 2-16,71-3 1 16,-14 0-1-16,7 0 1 15,-56-7-4-15,41 4 0 16,8 0 1-16,-11-1 0 16,-20 4 0-16,6 6 2 15,3-3-1-15,-13 0 2 16,-4 0-4-16,7-3 0 15,0-13 1-15,-10 4 2 16,6-13-1-16,5 3-1 16,-12-3-2-16,-10 0 1 15,3 0 1-15,4 12 2 16,-10-3-1-16,-11 7 2 0,-4 0-2 16,0-4-1-16,4 1-2 15,-14-4 1-15,-15 0 1 16,-9-6 2-16,-9 3-1 15,-2-9 2-15,-4 6-4 16,-4-3 0-16,-6-6 1 16,-8-1 2-16,-7-8-1 15,-7-7 2-15,-10-7-2 16,-11 7 2-16,-11-3-2 16,-10 3-1-16,-11-3 1 15,-3-6-1-15,-11 2 2 16,-14-12 1-16,-21 1-4 15,-14-1 1-15,-4 9 0 0,-17 4 2 16,-25 0-1 0,3 9-1-16,-21 0 1 0,-10-6-1 15,3 0-3-15,-24-4 0 16,13 1-1-16,-24 0 3 16,7 12 0-16,-11 0 3 15,-6 7-3-15,-4 5 0 16,-11 11 1-16,-14 5 0 15,4-3 0-15,-15 10 2 16,4 3-1-16,-10 3-1 16,10 0-2-16,-11 0 1 15,18 0-1-15,-10 0 0 16,13 0 2-16,-10 0 0 0,15-3 0 16,-8 0 2-16,14 3-1 15,-10 0 2-15,6 3-4 16,-13 3 0-16,17 3-1 15,-21 4 0 1,11 9 2-16,-4-3 2 0,11 6-3 16,6-3-2-16,8 0-3 15,14-7-1-15,-4-5-14 16,18-7-6-16,11-9-22 16,-11-1-8-16,28 4-96 15</inkml:trace>
  <inkml:trace contextRef="#ctx0" brushRef="#br0" timeOffset="104728.047">1485 3779 212 0,'-10'-9'82'0,"10"9"-64"0,-4-10 24 0,4 10 8 16,0 0-8-16,0-3-3 15,-3-3-2-15,-1 6-1 16,1 0-19-16,-1 0 3 0,-7 6 1 15,4-3-5-15,-3 16 1 16,6-6-8-16,-3 6-1 16,0-4-4-16,4 4-1 15,3-6-3-15,3 6-1 16,1-10 3-16,6 0 1 16,-6 4-1-16,6-10-2 15,1 0 3-15,3-6 2 0,-3 0 2 16,-1-10 1-1,1-5 2-15,-8-8 1 16,-6-11-1-16,-4-1 1 0,-4 4-2 16,-6 5 0-16,-5 8-3 15,1 8 1-15,-4 13-2 16,1 9 0-16,6 1-3 16,1 15-2-16,-5 12-2 15,15-5 1-15,4-4 3 16,6-3 1-16,4-3-4 15,11-3 1-15,3-10 0 16,-3 1 2-16,-1-4-1 16,5-6 2-16,-5 0 0 0,1-16 1 15,7-12 0-15,-4-16 0 16,-4-3 0-16,-13 3 2 16,-8 4-1-16,-10 5 0 15,-3 1-1-15,-8 8 0 16,-3 11-2-16,-8 9-2 15,-6 12-2-15,3 9 1 16,11 20-1-16,7 3 0 16,7 2 0-16,14-2-2 15,14-4 5-15,4-5 3 16,6-4-1-16,1-6-2 16,3-7 0-16,4-2-1 15,-4-1 2-15,-3-9 1 0,0-19-1 16,-1 3 1-16,-3-21-2 15,-10-7 2-15,-8 6 0 16,-6 1 1-16,-8 2-2 16,-10 1-2-16,-7 5 1 15,-4 14 1-15,-10 5-3 16,-7 10 0-16,6 16-4 16,-3 12 1-16,15 13 2 15,6 0 1-15,18 0-2 16,7-4 0-16,7-5-1 15,14-4 3-15,7-6 0 16,8-7 3-16,-5-2 1 16,-2-4 1-16,2-9-2 15,1-9 1-15,-4-13 0 0,-3-13 1 16,0-12-2-16,-4-3 1 16,-7 6 0-16,-11 0 3 15,-10-3-3-15,-7 13-2 16,-3 3 0-16,-8 9-1 15,-7 12-3-15,-17 10 2 16,-1 10-1-16,5 18 0 16,-5 13 2-16,15 12 0 15,14 3-5-15,10-2 1 16,15-4 0-16,13-6 2 16,8-7 1-16,14-2 3 15,3-7 1-15,-7-9 1 16,4-13 0-16,4-9 0 0,-1-13 0 15,-3-18 0 1,-4-16 2-16,-17-10 1 16,-11 1-3-16,-14 5-1 0,-11 10-1 15,-14 0-2-15,-7 13 1 16,-10 22-1-16,-18 21-3 16,3 32 2-16,5 22-1 15,16-3 0-15,11-4 0 16,15-5 0-16,17-14 2 15,24-2 0-15,15-16 0 16,11-10 2-16,10-5-1 16,-11-20-1-16,0-9 5 15,-6-22 1-15,-11-6 2 0,-8-6 0 16,-13 6 0-16,-15 12 0 16,-10 16-2-16,-11 22 1 15,-10 28-6-15,-18 16-1 16,4 0-2-16,10-3-2 15,4-10-2-15,14-3 1 16,10-3-2-16,11-9 0 16,7-7-23-16,7-2-10 15,11-7-34-15,-4-3-14 16,4-4-120 0,-4-11-57-16,0-11 135 15</inkml:trace>
  <inkml:trace contextRef="#ctx0" brushRef="#br0" timeOffset="107086.964">16404 7774 200 0,'-10'-6'74'0,"6"6"-58"0,-3 3 9 0,7 0 2 16,-4 0-7-16,1 3 0 16,3 1-2-16,3-1-2 15,8 0-8-15,7 0 6 0,6-2 5 16,12-1 1-16,10-3 0 15,3-3-4-15,4-1 0 16,17 1-3-16,19 0 2 16,6 0-8-16,4 3-2 15,21 0-3-15,17 0 1 0,15 0 2 16,35-3 4-16,17-3-2 16,26-7-2-16,38-3-2 15,-35-2-3-15,-60 8 1 16,162-18 1-16,95-10-3 15,-84 7 0-15,-103 9 1 16,159-9 0-16,-130 9 0 16,176-10 0-16,-141 14 0 15,173-11 0-15,-163 11 0 16,159-8 2-16,-158 8-3 16,137-1 0-16,-148 6 1 0,109-9 2 15,-134 13-3-15,85-4-2 16,-106 4 4-16,50 0 1 15,-89-1 0 1,36-2-2-16,-71 2 1 0,45-2-1 16,-55 2 0-16,13 1 0 15,-45 3 0-15,14-4 0 16,-36 4-3-16,-13 3 0 16,-22-4 4-16,-18 7 1 15,-13 0 0-15,-11 7 1 16,-11-7 7-16,-10 3 5 15,-4-3-3-15,-4 6 1 16,1-3-8-16,-7 4-3 16,-4-4-1-16,0 3-1 0,0 0-3 15,0 4 2-15,0-4 3 16,-11 13 1-16,4-4 5 16,-17 29 5-16,-36 63-3 15,-4 12 2-15,-3 32-7 16,7 24-3-16,8 16 1 15,2 29 0-15,4 3-1 16,8-1-2-16,-1 4 1 16,0 0 1-16,0-13-1 15,1 16 2-15,-1-29 0 16,-3 14 1-16,-1-29 0 16,5-22 0-16,2-10-2 15,1-15-2-15,0-22 3 0,0-18 0 16,-4-23-1-16,-7-13 1 15,-10-8-2-15,-15-10 2 16,-17-4 2-16,4 1 2 16,3 0-3-16,-1-10-1 15,-2-6-1-15,3 4-2 16,3-14 1-16,4-5-1 16,7-7 0-16,7-6 0 15,4-7 0-15,-8-5 0 16,-17-4 0-16,-17 0 2 15,-5 3-1-15,-6-3-1 16,-18 1 1-16,-17 2 1 16,-1-3-3-16,-24 0 0 0,-8 1 1 15,-20-1 0-15,-18-9 0 16,-39-4 2-16,-11-9-1 16,-45 1-1-16,-39 2-2 15,-43 10 1-15,-35 9 1 16,-24 10 2-16,-11 9-3 15,-11 9 0-15,7 10 1 16,15 6 0-16,17 6 0 16,28-3 2-16,11-2-3 15,0 14 0-15,25-5 1 16,28 6 0-16,-4 6-3 16,32 0 2-16,18 0 3 15,31-3 1-15,15-16-1 0,49-22 1 16,28-15-4-16,25-16 0 15,25-7 3 1,20-2 1-16,22-4-6 0,21-6 0 16,15-3 1-16,13-25 1 15,14-25 1-15,15-7 0 16,17-46 2-16,18-26 1 16,17-59-1-16,15-69 1 15,38-63-2-15,22-50-1 16,6-9-2-16,33 62 1 15,-15 38-1-15,0 66 0 16,-7 53-88-16,-24 34-40 16,-47 48-64-16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7:34:16.4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23333 4199 304 0,'0'16'115'0,"3"-3"-89"0,-3-4 16 15,0-6 2-15,4 0-18 16,-1 4-2-16,1-4-1 15,3-3 0-15,0 0-12 16,4 0 4-16,3-10 5 0,0 4 0 16,0-10 0-16,0-2-2 15,4-7 1-15,3-7-4 16,3-5 1-16,5-1-5 16,6-22-1-16,4-21-6 0,0-13-1 15,-4 0-1-15,-3-7 1 16,-11-15-2-16,-7 13-1 15,-4 12-2-15,-10 9 1 16,-3 10 1-16,-4 10 0 16,0 11 0-16,-4 8 0 15,1 11-3-15,-1 10 2 16,1 13 1-16,-1 9 0 16,-3 9-3-16,0 10 2 15,0 16 3-15,-1 21 1 16,5 22 5-16,6 7 3 15,8 6-4-15,10 22-2 16,11-3-2-16,6-7 0 0,5-12-2 16,-1-6 2-1,-3-4-2-15,-4-12 2 16,0-6 0-16,-10-13 1 0,-4-19 0 16,-3-6 0-16,-4-9-5 15,0-10 1-15,-4-9-5 16,1-6-1-16,-1-7-26 15,1-3-9-15,-1 1-30 16,-3-4-12-16,-3 0-80 16,-8 0-65-1,-14-3 87-15</inkml:trace>
  <inkml:trace contextRef="#ctx0" brushRef="#br0" timeOffset="300.888">23301 3597 284 0,'-21'-6'107'0,"21"3"-83"0,-4 3 15 0,4 0 3 15,7 0-1-15,0 0 3 16,8 0-9-16,2 0-4 15,4 0-17-15,4 0 2 0,10-3 2 16,15 0-6-16,13 0-2 0,8 3-5 16,-4 3-4-16,-7 0 0 15,-4 0 1-15,-3-3-21 16,-7 0-9-16,-4 0-39 16,-3 0-17-16,-4 3-84 15</inkml:trace>
  <inkml:trace contextRef="#ctx0" brushRef="#br0" timeOffset="719.284">24359 3444 280 0,'-7'0'107'0,"4"0"-83"0,3 0 15 0,0 0 1 16,3 0 2-16,4 3 7 15,0 0-10-15,4 0-1 16,7-3-21-16,6 0-4 0,15 0 1 0,7 0-8 16,-7 0-3-16,-7 0-5 15,3 0 1-15,4 3-34 16,-11 4-17-16,-11 2-68 15,-13 7-30-15,-15 6 14 16</inkml:trace>
  <inkml:trace contextRef="#ctx0" brushRef="#br0" timeOffset="902.224">24289 3833 312 0,'3'-7'115'0,"15"1"-89"0,17-13 30 0,-14 7 6 15,18-7-28-15,21-3-8 16,7 3-17-16,-7 0-4 16,-7 7-3-1,-11 6-21-15,-10-1-10 0,-7 7-51 0,-11 3-24 16,-7 1-38 0</inkml:trace>
  <inkml:trace contextRef="#ctx0" brushRef="#br0" timeOffset="2400.765">25326 3375 208 0,'-7'-10'79'0,"7"7"-61"0,-4-3 26 0,4 3 6 16,-3-7-10-16,3 1-3 15,0 0-8-15,0-4-1 16,3-3-16-16,4 1 4 0,8-1 2 16,9-9-4-16,15 6 2 15,10 0 0-15,8 7 2 16,-4 12-1-16,-7 9-1 15,-8 13-2-15,-9 3 1 16,-15 10 1-16,-14-1-1 16,-11 4-5-16,-10-4-4 15,-7-9-1-15,0 4 1 16,3-11-3-16,4 1 0 16,7-6-3-16,3-4-1 0,0 1-1 15,4 2-2-15,7-2 3 16,4 2 2-16,3 7 0 15,7-3-1-15,4 12 1 16,3 6 1-16,4-2-3 16,-4 5-2-16,0-5 2 15,-7 2 0-15,-3-2 3 16,-8-11 1-16,-3 1 1 16,-7-6 0-16,-7 3 2 15,-11-10 1-15,-6 7-6 16,-5-7 0-16,-3 1-1 0,1-7 2 15,-1 0-10-15,4 0-2 16,3 0-22-16,7 0-9 16,7 1-14-1,11-1-5-15,14-3-12 0,8 0-5 16,9-3-62 0</inkml:trace>
  <inkml:trace contextRef="#ctx0" brushRef="#br0" timeOffset="2804.832">26053 3463 252 0,'-7'-38'93'0,"0"19"-72"0,-11 0 14 0,7 7 2 16,-3 2-10-16,-3 10-3 0,-5 7-8 15,1 2 0-15,0 10-9 16,-4 6-2-16,4 3-1 0,4 7 0 15,2 5 2-15,5 8-3 16,6-1 0-16,11 3 5 16,8-3 5-16,9-16 2 15,11 0 3-15,15-12-1 16,6-9-1-16,1-13-2 16,-1-23 1-16,-6-8-4 15,-5-4-1-15,-9-2-4 16,-12-7-1-16,-13 0-1 15,-7-10 2-15,-15-6-5 0,-14-2-1 16,-17 5-2-16,-11 16 0 16,0 13 0-16,7 12-2 15,7 13-6-15,15 15-2 16,10 7-22-16,14 6-8 16,17 3-24-16,11 0-11 15,8 3-69 1</inkml:trace>
  <inkml:trace contextRef="#ctx0" brushRef="#br0" timeOffset="3074.363">26684 3074 288 0,'-3'-19'110'0,"6"19"-86"0,-3 0 16 16,0 0 19-1,0 9-12-15,0 10-12 16,-3 13-7-16,-8 21-17 16,-3 0-4-16,-4 10-3 0,-3-4-2 15,0-2 1-15,0 6-4 16,3 12 0-16,0-6-23 16,4-3-10-16,4-19-20 15,-1-16-8-15,1-6-38 16,3-12-16-16,3-16 13 15</inkml:trace>
  <inkml:trace contextRef="#ctx0" brushRef="#br0" timeOffset="3435.022">26469 3039 284 0,'-39'3'107'0,"29"1"-83"0,-8 5 8 0,11-6-2 16,3 3-5-16,-3 4 2 16,0 2-9-16,4 7-3 15,-1 19-8-15,4-4-1 0,7 1 4 16,4-1-2-16,6-2 3 16,8-10 0-16,7-7 3 0,0-12 2 15,-1-12 2-15,-6-19-8 16,-11-4-3-16,-10 4-2 15,-11-6 1-15,-15 2-3 16,-9 10-2 0,-1 0-3-16,0 7-1 0,4 5-1 15,3 10 0-15,8 7-4 16,10 5 0-16,7 7-38 16,10 3-17-16,11 9-53 15,11 4-24-15,-4-7 21 16</inkml:trace>
  <inkml:trace contextRef="#ctx0" brushRef="#br0" timeOffset="3885.318">26772 3547 236 0,'-14'-9'90'0,"11"6"-70"0,-4-4 15 15,3 4 0-15,1 3-7 16,-8 3-2-16,0 4-3 16,-3 5 0-16,0 7-13 15,4 3 5-15,6 3 3 0,8 6 1 16,6-5 3-16,11-8 3 16,4-8 2-16,7-10-6 15,7-10-2-15,-1-5-3 16,-6-4 0-16,-11 0-2 15,-14-3 1-15,-17 6-8 16,-11-5-4-16,-8 2-18 16,-2 0-7-16,-5 0-53 15,1 0-21-15,-4 10-83 16</inkml:trace>
  <inkml:trace contextRef="#ctx0" brushRef="#br0" timeOffset="5135.059">23135 5767 244 0,'-14'3'93'0,"11"0"-72"0,-1 4 7 16,4-4 0-16,0 0-4 15,0-3 3-15,4 6 0 16,3-3 3-16,3-3-16 16,8 0 7-16,10-3 3 0,4-6-4 15,3-4 1-15,4-5-6 16,-4-4 1-16,0-3-5 0,1-10 1 16,-1-3-3-16,4-2 2 15,0-7-4-15,-4-7 1 16,-3-18-5-16,-4-6 0 15,-11-4 1-15,-6 1 0 16,-11-7-5-16,-11 3-1 16,-6 7 3-16,-4 12 3 15,0 13-3-15,3 9-3 16,0 22 1-16,4 13 0 16,0 18 1-16,0 13 0 15,0 22 2-15,0 15 1 16,0 39 3-16,-4 18 1 15,4 34-1-15,-4 10 1 16,4 3 0-16,7 19 1 16,3-22 0-16,4-22 0 0,4-10 0 15,3-12 0-15,7-22-7 16,0-18-2-16,4-23 2 16,0-25 3-16,3-25-1 15,3-22 0-15,1-15-1 16,-7-13-2-16,-8-28-2 15,-10-16 1-15,-10 3-1 16,-8 13-2-16,-7 15 0 16,-6 16 0-16,-5 13 0 15,1 12 3-15,3 10-2 16,8-1 1-16,10 10 0 0,14 0-2 16,14 0 0-16,14-9 3 15,11-4 0-15,17-2 3 16,11-4-1-16,0 0 2 15,-7 3-29 1,-10 1-11-16,-8-4-31 0,-7 6-10 16,-7-6-15-16,4 1-8 15,-4-4-28 1</inkml:trace>
  <inkml:trace contextRef="#ctx0" brushRef="#br0" timeOffset="5734.935">24070 5228 244 0,'-7'0'93'0,"7"-3"-72"0,-4 0 11 0,4 3 3 15,0 0-10-15,0 0 0 16,0 0-3-16,0 0 1 15,8-3-13-15,-1 3 8 0,3 0 4 16,1 0 0-16,3 0-1 16,3 0 0-16,5 0 1 15,6 0-6-15,4 0-1 0,-1 0-5 16,5 3 1-16,-5 0-2 16,1 0 0-16,0 3-8 15,0 0 0-15,-4-2-1 16,-3-1 0-16,-8-3-29 15,-3 0-10-15,-7 0-36 16,-7 0-13-16,0 6-72 16</inkml:trace>
  <inkml:trace contextRef="#ctx0" brushRef="#br0" timeOffset="5943.206">24077 5498 348 0,'-10'9'129'0,"13"-6"-100"0,11 0 11 0,-3-3 0 16,10 0-9-16,11 0-1 15,6 0-14-15,5 0-7 16,-1 0-6-16,0-3-3 0,1 0 1 16,-4 3-34-16,-1 0-15 15,-2 0-71-15,-1 6-28 16,-7 1 16-1</inkml:trace>
  <inkml:trace contextRef="#ctx0" brushRef="#br0" timeOffset="6812.54">25132 4917 272 0,'10'-28'101'0,"1"6"-78"0,7-15 17 0,-8 18 5 16,1-9-6-16,3 6-1 15,0 0-10-15,-3 6-5 16,-1 16-13-16,-3 16 7 0,-3 15 5 15,-4 10 0-15,-4 12-1 16,-3 22-7-16,-7 10-4 16,0 3-5-16,0-7-2 0,0-8-3 15,3-8-1-15,1-2-1 16,3-10-2 0,3-2-28-16,4-14-12 0,0-9-32 15,0-12-13-15,0-10-67 31</inkml:trace>
  <inkml:trace contextRef="#ctx0" brushRef="#br0" timeOffset="7293.152">25675 4877 348 0,'21'-13'132'0,"-10"10"-103"0,0 3 18 0,-11 0 4 15,3 0-7-15,-6 6 4 16,-5 4-21-16,-9 2-8 16,-8 4-11-16,-7 3-4 0,1 0 2 15,-1 3-5-15,4-1-3 16,3 1 1-16,7 4 0 16,8-1-2-16,6 0 2 15,11-3-8-15,7 3-4 16,8-6 0-16,6 6 0 15,4-3 8-15,3-4 2 16,0 1 3-16,0 0 0 16,1 0 0-16,-1 3 2 15,-3-3-3-15,-4 6 0 16,-3-3 5-16,-8 0 2 0,-6-4 11 16,-4 1 6-16,-7 0 1 15,-4 3 1-15,-3-6-8 16,-3-4-2-16,-4-2-7 15,-8-4-3-15,-6-3-2 16,-7-3-3-16,-7 0-4 16,-4-3-2-16,3-7-33 15,5-2-11-15,9-1-19 16,12-2-5-16,6-1-17 16,11-3-8-16,11 0-41 15</inkml:trace>
  <inkml:trace contextRef="#ctx0" brushRef="#br0" timeOffset="7503.926">25527 4955 296 0,'-25'-6'110'0,"29"6"-86"0,13 0 18 0,-2-3 1 15,20-4-8-15,11-5 0 16,7 2-16-16,7-2-4 15,7 3-9-15,3 2-6 0,-6 4-1 16,-8 3-15-16,-10 3-4 16,-7 4-45-16,-4 2-20 15,-10 3-58 1</inkml:trace>
  <inkml:trace contextRef="#ctx0" brushRef="#br0" timeOffset="7803.705">26483 4736 296 0,'-14'-22'110'0,"14"15"-86"0,3 4 16 16,-3 3 0-16,4 7-2 15,-4 8 2-15,-4 10-7 16,-3 7 0-16,-7 12-19 0,-7 9-1 0,-4 16 0 15,-3 12-5-15,-4 1 0 16,1-1-6-16,-5-12-2 16,1-3 0-16,7-3 0 15,3-10-5-15,8-9-1 16,6-9-35-16,4-13-15 16,7-13-20-16,3-12-8 15,8-7-60 1</inkml:trace>
  <inkml:trace contextRef="#ctx0" brushRef="#br0" timeOffset="8178.289">26345 4657 264 0,'-24'0'99'0,"20"7"-77"0,-6-4 15 16,6 3 3-16,1-3-11 15,-1 3-2-15,-7 7-4 16,-3 6-3-16,-3 6-10 16,-8 6 2-16,0 0 4 0,4 1-2 15,7-4 0-15,11-3-4 16,13-3 1-16,8-6-2 16,6-4 2-16,5-5 0 15,-1-11 1-15,4-8 0 16,-4-7 0-16,0 0-4 15,-14-6 0-15,-14-3-5 16,-7 0 0-16,-7 0-1 16,-7 2-2-16,0 5-10 0,-4 11-4 15,0 10-15-15,1 13-7 16,6 5-16-16,7 17-7 16,8-1-43-16,3 13-18 15,-4 10 2 1</inkml:trace>
  <inkml:trace contextRef="#ctx0" brushRef="#br0" timeOffset="8509.703">26441 5275 360 0,'-18'-9'134'0,"7"12"-104"0,-6 9 5 15,10-2-6-15,0 2-8 16,-4 13 2-16,1 0-2 15,-5 4-1-15,8-4-10 16,4-3 2-16,6 6 4 0,12-9-4 16,9-7-2-16,11-6 3 15,11-6 2-15,7-6 0 16,-3-3 1-16,-4-10-2 16,-8-3 1-16,-9-6-2 15,-15-7 2-15,-14-2-6 16,-22-7-3-16,-16 9-3 15,-15 7-3-15,3 9-2 16,5 7 1-16,6-1-23 0,10 10-10 16,12-3-55-16,10 6-25 15,21 0-81 1</inkml:trace>
  <inkml:trace contextRef="#ctx0" brushRef="#br0" timeOffset="9920.718">27488 2923 264 0,'25'-34'101'0,"-14"15"-78"0,-1-6 13 0,-3 16 2 16,0-1-5-16,0 10 1 15,1 6 0-15,-1 16 2 16,0 16-20-16,-4 6 4 0,-3 19 1 15,0 21-7-15,-3-2-3 16,3-7-2-16,0-12-1 16,0-13 2-16,3-6 1 15,4-16 3-15,7-6 4 16,8-13-8-16,-1-9-1 16,3-9-3-16,-2-7-1 15,2-6-6-15,1 0 1 0,-4-3 2 16,-3 10 1-16,-4 11-4 15,-4 4-1 1,1 4 1-16,0 11 2 0,-1 10 0 16,4 0-1-16,0 4-8 15,4-11-3-15,0 4-32 16,-4-3-11-16,-4 0-24 16,-3-13-8-16,-7 4-75 15</inkml:trace>
  <inkml:trace contextRef="#ctx0" brushRef="#br0" timeOffset="10146.648">27986 3293 356 0,'0'10'134'0,"7"-1"-104"0,7 10 14 0,-3-7-2 16,6-2-18-16,4 2-1 15,8-2-13-15,-1 12-4 16,0-10-4-16,-3 4-2 0,-1 0 1 16,-6-1-23-16,-4-2-8 15,-3-1-42-15,-8 7-19 16,1 0-58 0</inkml:trace>
  <inkml:trace contextRef="#ctx0" brushRef="#br0" timeOffset="10238.609">28335 3406 268 0,'0'-31'101'0,"4"18"-78"0,-1 4 24 15,-3 9 7-15</inkml:trace>
  <inkml:trace contextRef="#ctx0" brushRef="#br0" timeOffset="10385.904">28339 3356 563 0,'-7'19'46'0,"-4"6"-24"15,-7 6-10-15,-3 7-5 0,-3 15 1 16,-5 13 0-16,-2 9-7 15,-5-6-2-15,5-3-7 16,-1-6-2-16,4 2-24 16,10-8-8-16,7-10-16 15,11-13-6-15,11-9-75 16</inkml:trace>
  <inkml:trace contextRef="#ctx0" brushRef="#br0" timeOffset="11620.275">28734 3328 220 0,'7'-13'82'0,"-4"7"-64"0,1-10 9 0,-1 10 0 16,-3-3 1-16,0-1 3 16,-3 1-3-16,-1-1-3 15,-3 1-13-15,-3 6 1 0,-4 3 3 16,-1 3-4-16,-2 3-2 16,-8 7-5-16,8 2-2 15,-1-8-1-15,-7 12 1 16,-10 6-2-16,7 3-1 15,7-9-2-15,6 6-1 16,12-10 2-16,10 4 0 16,7-3 1-16,4 0 0 0,6-7 2 15,1 0 1-15,0 1-1 16,3-10 1-16,0-10 0 16,0-8 1-16,1-4-2 15,-1-19-2-15,-3-12 1 16,-1-4-1-16,-6-2 2 15,-4-1 1-15,-7-18-4 16,-3 6 1-16,-4 18 0 16,-4-15 0-16,-3-6 4 15,0 19 5-15,0 15-1 16,0 16 1-16,0 15-1 0,-4 29 2 16,4 19-5-16,0 9-1 15,0 3-2-15,4 10-2 16,3 2 3-16,3 1 0 15,4 9-10-15,4-3-3 16,3-9-44-16,0-1-16 16,4-6-88-1</inkml:trace>
  <inkml:trace contextRef="#ctx0" brushRef="#br0" timeOffset="11857.311">29118 3409 308 0,'-14'-22'115'0,"7"0"-89"0,-3-12 16 0,2 15 2 0,1-9-20 16,-3 0-5-16,-1 3-8 15,4 0 0-15,7 9-6 16,0 3-5-16,7 7-3 0,11 0-1 16,3 6 3-16,0 6 2 15,4 0 2-15,3 4-8 16,0-1-2-16,1 1-36 15,-1-4-16-15,-3-6-54 16,-1 9-58 0,-3 1 53-16</inkml:trace>
  <inkml:trace contextRef="#ctx0" brushRef="#br0" timeOffset="12187.241">29489 3146 296 0,'-4'-13'112'0,"-3"4"-87"0,-7 0 7 0,7 9-5 16,-7 0-6-16,-7 0-1 16,-4 9-8-16,0 10-5 15,4 0-4-15,3 6-3 0,8 9 3 16,3-6 7-16,10 4 3 16,8-4 2-16,7-3 4 15,6-3-5-15,5-6 0 16,2-7-2-16,-10-9 2 15,1 0-7-15,-5-9-4 16,1-10 0-16,-8-6 2 16,-10-3-2-16,-7 2 0 0,-7-2-3 15,0 3-3-15,0 10-20 16,3 2-8-16,4 7-24 16,7 6-10-16,7 6-91 15,4 7-43 1,0 2 101-16</inkml:trace>
  <inkml:trace contextRef="#ctx0" brushRef="#br0" timeOffset="12458.08">29887 3146 228 0,'4'-22'88'0,"-4"13"-69"0,0-1 22 16,0 1 3-16,-4 9-9 15,-3-3-3-15,-7 3-5 16,-7 3-2-16,-4 6-14 0,-3 10-7 0,3 6 0 16,4 6-3-16,4 1 2 15,6 2-4-15,4-2 0 16,7-1 1-16,11-6 0 16,10-3 0-16,3-6 2 15,5-7-19-15,-1-3-6 16,0-6-34-16,-7-6-14 15,-3-10-56 1</inkml:trace>
  <inkml:trace contextRef="#ctx0" brushRef="#br0" timeOffset="12742.28">30145 2459 244 0,'-4'-28'93'0,"8"28"-72"0,3-3 9 16,-4 3-1-16,5 3-2 16,2 3 1-16,1 7 7 15,-4 6 2-15,0 6-19 16,-7 6 5-16,-4 19 4 0,-6 19-6 16,-4 3 0-16,-1 4-12 15,5 2-3-15,-4 4-6 0,10 5-3 16,4-11-1-16,0-4 3 15,0-19-33-15,0-15-12 16,0-7-30-16,-3-12-10 16,-8 6-51-1</inkml:trace>
  <inkml:trace contextRef="#ctx0" brushRef="#br0" timeOffset="14514.308">30067 3322 120 0,'-7'9'46'0,"7"-6"-35"0,-3 6 3 15,3-9 1-15,0 4 11 16,3 2 5-16,1-6 2 15,-1 3 0-15,-3-3-18 0,0 6 11 0,0-3 6 16,-3-3-3-16,-4 0 0 16,0 0-10-16,-4 7-4 15,4-4-4-15,0-3-2 16,0 6-5-16,3 0-3 16,1-6 4-16,3 0 1 15,3 0 6-15,4 0 5 16,4-12 2-16,0 2 1 15,-1 1 2-15,1-10 1 16,-1-3-4-16,1-3-1 16,3 0-8-16,0-9-4 15,4 9-3-15,3 6-3 0,0-3 1 16,0 9-1 0,0 7 0-16,1 9 2 0,-5 10-1 15,1 5-1-15,-4 8-2 16,0-1 1-16,-3 0 1 15,-4 0 2-15,0-3-17 16,-4-3-4-16,1 2-29 16,-1-8-11-16,4 3-20 15,0-1-8-15,4-5-44 16</inkml:trace>
  <inkml:trace contextRef="#ctx0" brushRef="#br0" timeOffset="14921.37">30699 2428 288 0,'7'-13'110'0,"-4"23"-86"0,8 2 9 0,-8 1 0 0,1 6-8 15,-4 15 0-15,-4 13-9 16,-6 19-5-16,-4 6-6 16,0 7-4-16,-4-10 2 0,0 12 0 15,1-9 1-15,3 3-20 16,7-6-7-16,3-15-48 16,4-10-19-16,7-19-39 15</inkml:trace>
  <inkml:trace contextRef="#ctx0" brushRef="#br0" timeOffset="15265.395">30949 2989 280 0,'-14'-12'104'0,"4"12"-81"0,-12 0 16 0,8 3 1 15,-7 6-13 1,-7 4-3-16,-4 6-10 0,4 6-1 15,3 6-8-15,8 3-1 0,2 4 2 16,12 0 1-16,10-4 3 16,14-6-1-16,11-3 2 15,3-12 0-15,4-7 1 16,0-12 2-16,-4-7 4 16,-7-5-4-16,-10-7 2 0,-8-4-7 15,-6-2-1-15,-8 3-4 16,-10 0-1-16,-10 9-8 15,-5 0-2-15,1 13-16 16,4-1-8-16,2 7-21 16,8 10-9-16,7 2-23 15,4 17-8-15,10 5-34 16</inkml:trace>
  <inkml:trace contextRef="#ctx0" brushRef="#br0" timeOffset="15431.706">31027 3325 272 0,'32'-10'101'0,"-18"-5"-78"0,3-11 24 15,-6 17 5-15,-1-16-10 16,1-3 1-16,0 3-21 16,-1-4-5-16,1 4-11 0,-1-3-4 0,1 6-1 15,-4 7-4-15,0 2 0 16,0 4-23-16,4 2-10 16,3 4-30-16,7 3-13 15,7 6-55 1</inkml:trace>
  <inkml:trace contextRef="#ctx0" brushRef="#br0" timeOffset="15552.542">31482 3121 320 0,'-4'12'121'0,"4"1"-95"0,-3 6-6 0,3-7-9 16,3 1-12-16,1 6 0 16,-1 3-54-16,4-4-23 15,1 7-43-15,-8-12-16 16</inkml:trace>
  <inkml:trace contextRef="#ctx0" brushRef="#br0" timeOffset="15701.493">31521 2926 280 0,'-4'16'107'0,"11"-10"-83"0,7 13-36 16,-7-16-22-16,8 4-77 15,-1 5-30-15</inkml:trace>
  <inkml:trace contextRef="#ctx0" brushRef="#br0" timeOffset="15881.345">31838 3064 272 0,'0'4'104'0,"-10"-1"-81"0,-15 3 9 0,11 0-2 16,-11 4-5-16,-3 8 2 15,0 8-6 1,-1 2-1-16,8 3-11 0,7 4-5 0,7-10-1 15,7 0-2-15,7-3-1 16,7-7-13-16,7-2-6 16,1-7-83-16,-1 0-35 15,-4-15 17 1</inkml:trace>
  <inkml:trace contextRef="#ctx0" brushRef="#br0" timeOffset="16871.469">27654 4231 268 0,'0'-47'101'0,"7"34"-78"0,0 13 15 0,0 3 2 16,4 10-2-16,3 12 4 15,0 16-12-15,0 12-6 16,-7 19-13-16,-3 22-1 0,-4 3 1 15,-4 1-6-15,-3 5-1 0,0-6-2 16,4-9 1-16,-1-19 4 16,8-9 6-16,6-23-1 15,8-18 1-15,10-22-7 16,18-19-4-16,7-3-1 16,0 3-1-16,-7 3 0 15,-11 4 2-15,-7 5-1 16,-17 10-1-1,-11 16 3-15,-4 3-15 16,-3 6-7-16,4 0-41 16,3 3-18-16,7-6-92 15</inkml:trace>
  <inkml:trace contextRef="#ctx0" brushRef="#br0" timeOffset="17726.58">28261 5021 156 0,'-3'-6'60'0,"3"6"-47"0,3 0 2 15,-3 0-2-15,0 0-5 16,0 0 1-16,4 0-1 16,-1 0 0-16,1-7-4 15,-4 7-1-15,3-3 1 0,1-3 13 16,-4 3 6-16,0-3-3 15,0 2 1-15,0 1-6 16,0 0-1-16,0 0-6 16,0 3 0-16,0 0-5 15,0 0-2-15,0 0 2 16,0 0 2-16,0 0-2 0,0 0-2 16,0 0-3-16,0 0 1 15,0 0 1 1,0 0 2-16,0 0-3 0,0 0 0 15,0 0 1-15,0 0 2 16,3-3-1-16,1 0-1 16,3 0 1-16,-4-4 1 15,1 4 8-15,-1-3 5 16,1 0 2-16,-4 3-1 16,0-1 3-16,0 1 0 15,0 0-4-15,0 3 1 16,-4 0-5-16,1 3 1 15,-1 4-5-15,1-1 1 16,-1 3 1-16,1 4 2 0,-1 2 1 16,4 4 0-16,0 0 0 15,7 6 0-15,7-6-2 16,15 0-1-16,6-7-5 16,7-2-1-1,4-7 1-15,-4-6 0 0,-3-7-5 16,-4-2 1-16,-3-4 2 15,-7-3 1-15,-4 10-1 16,-7 0 1-16,-3-1 0 16,-8 10 1-16,-6 10-2 15,-4 5 1-15,-7 17-2 16,-11 18-1-16,-7-3 1 16,-7 6-1-16,-3-3 2 0,3-3 1 15,0 0-6-15,8-3-2 16,6 0-29-16,7-6-13 15,8-13-30-15,3-6-15 16,14-1-65 0</inkml:trace>
  <inkml:trace contextRef="#ctx0" brushRef="#br0" timeOffset="18704.701">29030 4877 296 0,'-21'-16'110'0,"14"10"-86"0,-11 0 11 16,8 6-1-16,-8 3-8 15,-3 3-1-15,-7 6-7 16,-1 7-1-16,-2 9-10 15,2 13 0-15,8 6 3 0,4 0-6 16,6 3-2-16,8-6-1 16,6-12 1-16,8-7 1 15,6-9 3-15,11-10-3 16,8-16-2-16,6-18 0 0,-3-3 1 16,0-10-1-1,-4-6 2-15,-3-13 0 16,-4-21 1-16,-3-16-2 15,-4-7 1-15,-4 26-2 0,-2-60-1 16,-8 25 5-16,-4 22 1 16,-6 25 11-16,-4 22 4 15,-4 19-7-15,-3 28-3 16,-4 32-6-16,1 18-4 16,2 4 0-16,1 30-1 15,7 11 0-15,7 2 2 16,4-12-1-16,6-7-1 15,5-5-4-15,-1-17-2 16,3-9 0-16,1-12 4 16,0-19 1-16,-1-10 3 0,4-12 1 15,1-10 1-15,-5-5-2 16,-6-11 1-16,-4-8-2 16,-4-10 2-1,-3 0 2-15,0 6 2 0,0 6-1 16,0 17 1-16,4 5-9 15,3 10-3-15,7 6 0 16,7 7 1-16,7 5-18 16,4 1-6-16,0 9-20 15,0-6-8-15,-4 0-12 16,-3-4-3-16,-1-5 8 16,-3-4 6-16,1-6 30 15,-1-6 13-15,-4-4 23 0,1-2 11 16,0-1 11-16,-8 4 5 15,1-1-4-15,-8 4 1 16,-3 6-6-16,-7 9 1 16,-3 10-3-16,-4 3 0 15,-4 3-10-15,4-3-4 16,3 6-2-16,8-2-1 16,6-1 2-16,8-3 1 15,7-4-1-15,-1-5-1 16,4-10 1-16,1-3 4 15,-1-3-4-15,0-3 2 16,-7-10 4-16,-7 0 2 16,-7-2-3-16,-4-1-1 0,-6-3-6 15,-4-3-3-15,-4 3-7 16,1 6-1-16,-1 7-12 16,4 6-3-16,3 3-29 15,8 6-11-15,6 3-25 16,4 4-11-16,11 6-51 15</inkml:trace>
  <inkml:trace contextRef="#ctx0" brushRef="#br0" timeOffset="18929.36">30113 4780 332 0,'7'-16'126'0,"-7"13"-98"0,-7 6 3 16,4-3-3-16,-8 9-6 15,-7 10 4-15,-10 0-5 0,-4 3-1 16,1 3-11-16,2-3-5 0,12-3-3 16,6-1-4-16,11 4 0 15,11-6-3-15,6-3 1 16,1-4-32-16,0 0-13 16,-1-2-28-16,1-4-11 15,0 0-38 1</inkml:trace>
  <inkml:trace contextRef="#ctx0" brushRef="#br0" timeOffset="19243.023">30244 4206 280 0,'14'-144'104'0,"-7"103"-81"0,3 3 25 16,-3 32 6-1,1 3-4-15,-5 3 3 0,-3 15-19 16,-3 17-8-16,-8 37-15 15,-3 9 1-15,0 7 2 0,0 25-7 16,3 2-2-16,4-11-3 16,3-13-2-16,4-16 1 15,4-16 1-15,3-9 5 16,4-12 6-16,6-10-5 16,4-7 0-16,4-8-4 15,-4 6-1-15,0-7-3 16,-3 0-1-16,0 4 1 0,-4-1 2 15,-4-2-19-15,1-1-6 16,3-6-48-16,4-3-19 16,3 0-90-1</inkml:trace>
  <inkml:trace contextRef="#ctx0" brushRef="#br0" timeOffset="19543.446">30603 3917 312 0,'0'-31'115'0,"8"18"-89"0,6 4 21 16,-4 9 5-16,1 9-8 15,-1 13-1-15,-3 7-16 16,-3 27-4-16,-4 29-13 16,-4 6-2-16,-3 15-1 0,-3 1-6 15,3 12 0-15,0-19-23 16,3-15-8-16,4-16-40 16,4-19-15-16,6-6-77 15</inkml:trace>
  <inkml:trace contextRef="#ctx0" brushRef="#br0" timeOffset="19830.658">30660 4789 264 0,'11'22'101'0,"10"-13"-78"0,28 1 6 0,-24-10-2 16,14 0-4-16,3-7 1 15,0-2-2-15,-6-4 1 16,-8 1-13-16,-11-4 10 0,-10 13 6 16,-14 3-10-16,-10 10-1 15,-11 2-9-15,-1 10-4 16,5-3-4-16,2 0-1 0,12-1-20 16,10-2-8-1,10-3-15-15,8-4-6 0,3-3-54 16,0-3-61-1,-3 4 51-15</inkml:trace>
  <inkml:trace contextRef="#ctx0" brushRef="#br0" timeOffset="20879.541">31020 4673 244 0,'0'-9'93'0,"0"2"-72"15,-4 7 9-15,4 0-1 0,0-3 0 16,-3-3 2-16,-1 6-3 16,-3 0 0-16,0 9-16 15,-7 1 6-15,-7 5 3 0,-4 7-7 16,-7 3-1-16,1 0-3 16,-1 4 1-16,4 2 0 15,10-3 1-15,11-3-2 16,18-3-1-16,13-3-3 15,15 0 1-15,3-3-2 16,4-7 2-16,-3-6-4 0,-1-6 0 16,0-6 1-16,-3-7 0 15,-11-6 0-15,-10-6 2 16,-11-7 1-16,-11 1 1 16,-6-1-7-1,-8 13 0-15,-3 0-1 0,-7 10 2 16,-4 6-6-16,0 2-1 15,1 8-20-15,6 2-9 16,7 3-29-16,8 1-10 16,10-1-80-1,7-3-49-15,0-6 92 16</inkml:trace>
  <inkml:trace contextRef="#ctx0" brushRef="#br0" timeOffset="21224.691">31284 4883 284 0,'0'-9'107'0,"0"2"-83"0,0-2 28 15,0 3 9-15,-3-4-14 16,-4-2-3-16,0-7-10 0,0-3-4 16,0-3-16-16,0-3-4 0,7-1-3 15,3 4-6-15,4-3 0 16,4 3-1-16,3 9 2 16,3 1-1-16,8 5-1 15,7 1-13-15,0 6-4 16,-1 0-29-16,-2 3-12 15,-1 0-36-15,-3 0-14 16,-1 3-26 0</inkml:trace>
  <inkml:trace contextRef="#ctx0" brushRef="#br0" timeOffset="21481.263">31637 4638 380 0,'0'7'143'0,"4"5"-112"0,-1 23 1 15,1-20-7-15,-1 7-15 16,1 3-3-16,3 4-7 15,0-4-2-15,3-3 1 16,1-3-42-16,0-4-18 0,-1 1-99 16</inkml:trace>
  <inkml:trace contextRef="#ctx0" brushRef="#br0" timeOffset="21661.872">31708 4306 336 0,'-21'3'126'0,"17"7"-98"0,8 8-10 0,3-5-12 15,3-4-16-15,8 10-4 16,6 0-58-16,8 0-28 16,4 6-14-16,-5 6-4 15</inkml:trace>
  <inkml:trace contextRef="#ctx0" brushRef="#br0" timeOffset="21873.839">32113 4548 324 0,'4'-7'123'0,"-4"7"-95"0,-7 7 18 16,3-4 4-16,-6 6-10 15,-4 4-1-15,-8 5-9 16,1 7-2-16,0 7-15 16,7 2-8-16,7-5-1 0,7-4-3 15,11-7-1-15,3 1 1 16,0-9-1-16,0-1-11 15,-4 0-3-15,-2 1-26 16,-5-7-9-16,1 0-43 0,-4 0-19 16,0-3-32-1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3:24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1490 5504,'0'0'165,"-1"1"0,1-1 0,0 0 1,0 1-1,0-1 0,0 1 0,0-1 0,0 0 1,0 1-1,0-1 0,0 1 0,0-1 0,0 1 1,0-1-1,0 0 0,0 1 0,0-1 1,1 1-1,-1-1 0,0 0 0,0 1 0,0-1 1,1 1-1,-1-1 0,0 0 0,0 1 0,1-1 1,-1 0-1,0 0 0,1 1 0,-1-1 0,0 0 1,1 0-1,-1 1 0,0-1 0,1 0 0,-1 0 1,1 0-1,-1 0 0,0 0 0,1 1-165,25 7 2836,-7-2-1523,-16-4-1157,0-1 1,0 0-1,1 0 0,-1 0 0,0 0 1,1 0-1,-1-1 0,1 0 0,-1 1 1,1-1-1,-1 0 0,1-1 0,-1 1 0,1-1 1,-1 0-1,1 1 0,-1-1 0,0-1 1,1 1-1,-1 0 0,2-2-156,0 0 100,1 0 0,-1-1-1,0 1 1,0-1 0,0 0 0,0-1 0,-1 1-1,0-1 1,0 0 0,0 0 0,2-4-100,2-7 195,0 0 1,-1 0 0,-1-1 0,0 1-1,0-8-195,6-32 382,-2 0-382,-6 30 37,45-326 157,-39 227-191,-6-104-3,-6 155 38,-3 0-1,-3 0 0,-7-19-37,12 78-21,1-1 0,0-6 21,-2-16 618,4 38-590,0-1 1,0 1-1,0-1 0,0 1 0,0-1 0,0 1 0,0 0 0,0-1 1,0 1-1,0-1 0,0 1 0,-1-1 0,1 1 0,0-1 1,0 1-1,0 0 0,-1-1 0,1 1 0,0 0 0,-1-1 0,1 1 1,0 0-1,-1-1 0,1 1 0,0 0 0,-1 0 0,1-1-28,-1 2 38,0-1 0,1 1 1,-1-1-1,1 1 0,-1-1 0,1 1 0,-1 0 0,1-1 0,-1 1 0,1 0 0,-1-1 0,1 1 0,0 0 0,0-1 0,-1 1 0,1 0 0,0 0 1,0 0-39,-4 14 208,0 1 0,1-1 0,0 14-208,-4 51 110,3 0 1,4 1 0,3-1-1,3 1 1,7 12-111,-2-29 67,3 0 0,2-1 0,4-1-1,2 0 1,3-2 0,21 37-67,59 81 163,-58-102-91,-44-70-144,1-1 0,0 0 0,1 0 0,-1 0 0,1 0 0,0-1 72,5 6-1563,-14-30-5797,0 9 2273</inkml:trace>
  <inkml:trace contextRef="#ctx0" brushRef="#br0" timeOffset="350.318">5 848 7936,'-1'-1'95,"1"1"0,0 0-1,0 0 1,-1 0 0,1 0 0,0-1 0,0 1 0,0 0 0,-1 0 0,1-1 0,0 1-1,0 0 1,0 0 0,0-1 0,-1 1 0,1 0 0,0-1 0,0 1 0,0 0 0,0 0 0,0-1-1,0 1 1,0 0 0,0-1 0,0 1 0,0 0 0,0-1 0,0 1 0,0 0 0,0-1-1,0 1 1,0 0 0,0 0 0,0-1 0,1 1 0,-1 0 0,0-1 0,0 1 0,0 0-95,1-1 347,1 0 0,-1 0 0,0 0 0,0 0 0,1 0 0,-1 0 0,0 0 0,1 1 0,1-1-347,36-10 4254,-37 10-4058,37-6 1026,1 1 0,0 2 0,4 2-1222,123 2 500,-146 0-431,207 13-1934,25 14 1865,-222-24-727,-19-2 356,31 4-4351,14 5 4722,-15 1-4688</inkml:trace>
  <inkml:trace contextRef="#ctx0" brushRef="#br0" timeOffset="1083.414">1760 674 6144,'10'-18'3132,"0"0"0,7-9-3132,-6 12 1812,-1-1 1,-1 0-1,1-4-1812,-10 19 80,0 0 1,0 1 0,1-1 0,-1 0-1,0 1 1,1-1 0,-1 0-1,0 1 1,1-1 0,-1 1-1,1-1 1,-1 1 0,1-1-1,-1 1 1,1-1 0,-1 1-1,1 0 1,0-1-81,-1 1 46,1 0 0,-1 0 0,0 0-1,1 0 1,-1 0 0,0 0 0,1 0 0,-1 1 0,0-1-1,0 0 1,1 0 0,-1 0 0,0 0 0,0 0 0,1 1 0,-1-1-1,0 0 1,0 0 0,0 1 0,1-1 0,-1 0 0,0 0-1,0 1 1,0-1 0,0 0 0,1 0 0,-1 1-46,1 2 180,0 0 0,0 0 1,0 0-1,0 1 0,0-1 0,-1 0 1,1 1-181,1 107 1479,-2-58-1278,4 20-201,3 2 65,5-1 0,2 0 1,3-1-1,11 21-65,-22-75-111,7 20 93,-11-36-331,-1 0 0,1 0 0,-1 0 0,1 0 0,0 0 0,0 0 1,0-1-1,1 1 0,0 0 349,-3-4-3756,-3-5 1251,-6-9-2103</inkml:trace>
  <inkml:trace contextRef="#ctx0" brushRef="#br0" timeOffset="1416.011">1561 864 10368,'-32'0'3936,"32"3"-3040,9 2 863,0-1 161,9-4-384,14 0-128,25-9-416,33 2-160,7-1-480,1 4-224,5 4-64,4 0-160,-10 0 64,-11 4-896,-16-1-416,-11 6-992,-10-6-448,-9 9-2559</inkml:trace>
  <inkml:trace contextRef="#ctx0" brushRef="#br0" timeOffset="1981.73">2497 1010 8576,'-30'8'2816,"30"-8"-2777,-1 0 0,1 0 0,0 0 0,0 0 0,0 0 0,-1 0 0,1 0 0,0 0 0,0 1 0,-1-1 0,1 0 0,0 0 0,0 0 0,0 0 0,-1 1 0,1-1 0,0 0 0,0 0 0,0 0 0,0 1 0,0-1-1,-1 0 1,1 0 0,0 1 0,0-1 0,0 0 0,0 0 0,0 1 0,0-1 0,0 0 0,0 0 0,0 1 0,0-1 0,0 0 0,0 0 0,0 1 0,0-1 0,0 0 0,0 0 0,0 1 0,0-1 0,1 0 0,-1 0 0,0 1 0,0-1 0,0 0 0,0 0 0,0 0 0,1 1 0,-1-1 0,0 0 0,0 0 0,0 0 0,1 0 0,-1 1 0,0-1 0,0 0 0,0 0 0,1 0 0,-1 0 0,0 0-39,2 1 157,-1-1-1,0 1 1,1-1-1,-1 0 0,1 0 1,-1 1-1,1-1 1,-1 0-1,1 0 1,-1 0-1,0 0 1,2-1-157,6 1 453,27-1 10,1-1 0,-1-2 0,1-2 0,-1-1 0,-1-1 0,10-5-463,5-3 561,-1-2 0,43-22-561,-73 30 133,0-1 0,0-1 1,-1 0-1,-1-2 0,0 1 0,-1-2 0,0-1 0,6-9-133,3-9 107,-2-2-1,-1-1 1,-2 0 0,-1-1-1,5-22-106,-8 17 54,-1 0 0,-3 0-1,7-46-53,-14 57 79,-2-1 0,-1 0 0,-1-1-1,-2 1 1,-3-24-79,2 46 103,0 0 1,0 0-1,-1 0 0,0 0 1,-2-2-104,4 10 33,1 1-1,-1 0 1,0 0 0,0 0 0,0 0-1,-1 0 1,1 0 0,0 1 0,-1-1 0,1 0-1,-1 0 1,0 1 0,1-1 0,-1 1-1,0 0 1,0 0 0,0-1 0,0 1 0,0 0-1,0 1 1,0-1 0,-1 0 0,1 1-1,0-1 1,0 1 0,-1-1 0,1 1 0,-2 0-33,0 1 47,0-1 0,0 1 0,0 0 0,0 1 0,0-1 0,0 1 0,1 0 0,-1 0 0,0 0 0,1 0 1,-1 1-48,-9 7 130,0 0 0,-3 5-130,3-3 56,1 2 0,0 0-1,1 0 1,0 1 0,2 0 0,-1 1-1,2 0 1,-3 7-56,-9 29 181,1 1 1,2 8-182,16-57 7,-32 121 152,6 1 0,2 23-159,1 50 152,8 8-152,11-77 53,8 85-53,1-157 28,2 0 0,4 0 0,1-1 0,17 48-28,-22-88 10,0-1 0,1 0 0,0 0-1,8 10-9,-12-21 3,0 0 0,1-1-1,0 1 1,0-1 0,0 0-1,0 0 1,2 1-3,-4-4-6,1 1 0,-1 0 0,1-1-1,0 0 1,0 1 0,-1-1 0,1 0 0,0 0 0,0-1 0,0 1 0,0-1 0,0 1 0,3-1 6,-5 0-10,1 0 0,0 0 1,0-1-1,-1 1 1,1 0-1,0-1 0,-1 1 1,1-1-1,-1 0 1,1 1-1,-1-1 0,1 0 1,-1 0-1,1 0 1,-1 0-1,0 0 1,1 0-1,-1-1 0,0 1 10,2-2-36,-1-1 1,1 1-1,-1-1 0,0 0 0,0 1 0,-1-1 0,1 0 0,-1-1 36,5-14-134,-2 0 0,0 0 0,-1-1-1,-2 1 1,1-1 0,-2 0 0,-2-17 134,-2-3-188,-2 1-1,-1-1 1,-7-18 188,3 22-58,0 1-1,-3 0 1,-10-18 58,16 36 40,-1 1 0,-1 0 0,-1 0-1,0 1 1,-1 0 0,-1 1 0,0 1 0,-2-1-40,12 11 28,-6-6 61,9 9-85,0-1 0,1 1 0,-1 0 0,0-1 0,0 1 0,0 0 0,0-1 0,1 1 0,-1 0 0,0-1 0,0 1 0,1 0 0,-1 0 0,0-1 0,1 1 0,-1 0 0,0 0 0,0 0 0,1-1 0,-1 1 0,0 0 0,1 0 0,-1 0 0,1 0 0,-1 0 0,0 0 0,1 0-1,-1 0 1,0-1 0,1 1 0,-1 0 0,1 1 0,-1-1 0,0 0 0,1 0-4,114-15 328,-32 5-176,39-9-158,-1-5 0,19-11 6,-56 10-6121,79-36 6121,-91 32-4490,-1 1-534</inkml:trace>
  <inkml:trace contextRef="#ctx0" brushRef="#br0" timeOffset="2634.625">4137 713 9088,'-17'0'2834,"0"0"1,-13 3-2835,20 1 2888,14-2-1159,16 1-437,60-7 1353,32-6-2645,-30 2 998,34 3-998,-111 5-31,191 2 224,-66 7-3849,-124-8 3126,-4-1 153,0 0-1,0 0 0,0 0 0,0 0 0,0 1 0,0-1 0,0 0 0,0 1 0,0 0 0,0-1 0,-1 1 0,1 0 1,0 0-1,0 0 0,-1 0 0,1 1 0,0-1 378,-2 0-195,0-1 0,0 0 0,1 1 0,-1-1 0,0 0 1,0 1-1,0-1 0,0 0 0,0 1 0,0-1 0,0 0 0,0 1 0,-1-1 1,1 0-1,0 0 0,0 1 0,0-1 0,0 0 0,0 1 0,0-1 0,-1 0 0,1 0 1,0 1-1,0-1 195</inkml:trace>
  <inkml:trace contextRef="#ctx0" brushRef="#br0" timeOffset="2962.793">4003 1019 11776,'-4'27'4480,"13"-11"-3489,18-4 417,4-12 32,35-4-704,29-1-128,3 2-384,17-1-96,7 1-64,-11-2-128,-18 1 32,-12 1-1600,-15-6-640,1 9-3263</inkml:trace>
  <inkml:trace contextRef="#ctx0" brushRef="#br0" timeOffset="3519.228">5663 638 7168,'-2'-3'239,"0"1"0,1 0 0,-1 0-1,1-1 1,-1 1 0,1-1 0,0 1 0,0-1 0,0 1 0,0-1 0,1 0 0,-1 1 0,1-1 0,0 0 0,-1 0 0,1 1 0,0-1-1,1 0 1,-1 0 0,0 1 0,1-1 0,0 0 0,-1 0 0,1 1 0,0-1 0,0 1 0,1-1 0,-1 1 0,0-1 0,1 1-239,9-13 476,0 2-1,0-1 1,1 2 0,1 0 0,0 0 0,1 1 0,0 1 0,1 0 0,0 1 0,0 0 0,10-3-476,-9 5 222,1 0 0,0 1 1,1 1-1,-1 1 0,1 0 0,0 2 0,0 0 1,1 0-1,-1 2 0,0 0 0,2 2-222,-12-2 67,0 2-1,0-1 1,1 1-1,-1 1 1,0-1-1,-1 1 1,1 1-1,2 1-66,-6-3 34,0 0-1,0 1 0,-1 0 0,1 0 0,-1 0 0,0 0 0,0 0 1,0 1-1,0-1 0,0 1 0,-1 0 0,1 0 0,-1 0 0,0 0 1,1 4-34,-1-1 40,0 1 1,0 0 0,-1-1-1,0 1 1,-1 0-1,1 0 1,-1-1 0,-1 1-1,0 0 1,0 0 0,0-1-1,-1 1 1,0 0 0,0-1-1,-1 0 1,0 0-1,-4 6-40,-7 12 126,-2 0-1,0-1 1,-2-1-1,-5 4-125,-8 12 248,-68 93 488,-41 78-736,131-195-3,1 0 1,0 0 0,1 0 0,0 1 0,-3 15 2,9-27 6,0-1 0,0 1 1,0 0-1,1 0 1,-1 0-1,1 0 1,0 0-1,0 0 1,1 0-1,-1 0 1,1 0-1,0-1 1,0 1-1,0 0 1,0 0-1,1-1 1,0 1-1,-1-1 1,1 1-1,1-1 1,-1 0-1,0 0 1,1 1-1,-1-2 1,1 1-1,0 0 1,0-1-1,2 2-6,5 1 43,0 1 0,1-2-1,0 1 1,0-1 0,0-1-1,0 0 1,1-1 0,-1 0-1,6 0-42,36 4 169,0-2-1,28-3-168,110-8-159,-114 3-755,-61 3-992,1-1-1,-1 0 0,0-2 1,6-1 1906,9-4-5285</inkml:trace>
  <inkml:trace contextRef="#ctx0" brushRef="#br0" timeOffset="3917.702">6964 360 11648,'15'-23'3733,"-14"18"-472,-7 6-2435,-10 7-995,15-7 368,-14 10-149,0 0 1,1 0-1,0 2 1,1 0-1,0 0 1,1 2-1,1-1 0,0 1 1,1 1-1,1 0 1,-6 13-51,11-21 69,1 1-1,0-1 1,0 1 0,1 0 0,0-1 0,1 1 0,0 0 0,0 9-69,1-12 49,0 0 0,1-1 0,0 1 0,0 0 0,0-1 0,1 1 0,0 0 0,0-1 0,0 0 0,1 0 0,0 1 0,0-2 0,0 1 0,3 3-49,6 7 43,1-1-1,1 0 1,0-1 0,1-1-1,0 0 1,1-1 0,0-1-1,1 0 1,0-1 0,1-1-1,0 0 1,0-2 0,4 1-43,-5-3-144,-1-1 0,0-1 1,1 0-1,-1-1 0,10-1 144,-16-1-1133,0 0-1,0-1 1,0 0-1,0 0 0,0-1 1,0 0 1133,4-1-4469</inkml:trace>
  <inkml:trace contextRef="#ctx0" brushRef="#br0" timeOffset="4253.117">7370 321 10240,'-11'-1'2409,"10"1"-2039,-1-1 0,0 1 1,1 0-1,-1 0 0,1 0 0,-1 0 1,0 0-1,1 0 0,-1 1 1,-1-1-371,12 14 3946,-6-7-3624,0 0 0,0 1 0,0-1 0,-1 1 0,0 0 0,0 0 0,-1 0 0,0 5-322,1 15 463,-3 24-463,1-43 108,-9 110 843,-13 47-951,9-70 99,8-57-262,-25 223 369,25-180-3430,3 0 0,4 16 3224,1-61-5098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3:41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414 560 6272,'0'-4'608,"1"0"-1,0-1 1,0 1 0,1 0 0,-1-1 0,1 1-1,0 0 1,2-3-608,5-13 1442,11-27 471,8-21-385,-25 59-1071,-1 0 1,1 0-1,-1-1 1,-1 1 0,0-1-1,0-3-457,-1 11 81,0 0 0,0 0-1,0 0 1,0 0 0,0 0 0,-1 1 0,1-1-1,0 0 1,-1 0 0,0 0 0,1 1 0,-1-1-1,0 0 1,0 1 0,0-1 0,0 1-1,0-1 1,0 1 0,0-1 0,-1 1 0,1 0-1,0-1 1,-1 1-81,-1 0 64,1 0 0,-1 0 0,0 0 0,0 0-1,1 1 1,-1-1 0,0 1 0,0 0 0,0 0 0,1 0 0,-1 0-1,0 0 1,0 1 0,0-1 0,-2 2-64,-5 0 65,0 2 0,0-1-1,0 2 1,0-1 0,0 1 0,1 1 0,0 0 0,0 0-1,1 0 1,-1 1 0,1 2-65,-21 19 57,1 1 0,-6 12-57,29-35 0,-37 44 24,3 2 0,-15 28-24,40-58 34,2 1 0,0 1 1,2 0-1,0 1 0,2 0 0,1 0 1,-2 17-35,5-24 27,2 1 1,1-1 0,0 1-1,1-1 1,1 1 0,3 15-28,-2-20 6,2-1 1,-1 0-1,2 0 1,-1 0-1,2-1 0,0 1 1,0-1-1,1-1 1,7 9-7,-4-6 19,1-1 0,0 0 0,2-1 1,-1 0-1,1-1 0,1 0 0,0-1 1,0-1-1,1 0 0,3 0-19,-8-4 38,0-1 0,-1 0 0,1-1 0,1 0 0,-1-1 0,0 0 0,1 0 0,-1-1-1,1 0 1,-1-1 0,1-1 0,0 1 0,-1-2 0,0 1 0,1-2 0,-1 1 0,4-2-38,1-2 57,-1-1 1,0 0-1,0-1 0,-1 0 0,0-1 1,0-1-1,6-6-57,18-19 177,22-28-177,-50 52 19,16-17 46,-2 0 0,-1-2 0,10-19-65,-19 27 27,-1-1-1,-2 0 0,0 0 0,-2-1 0,5-17-26,-7 11 20,0 0 1,-2-1-1,-1 0 1,-2 0 0,-1 1-1,-1-1 1,-2 0-1,-2-4-20,2 11-6,-2 1 0,-1 0-1,-1 0 1,0 1 0,-2 0-1,-1 0 1,-1 1 0,0 0-1,-2 1 1,-11-15 6,18 27-7,-1 1-1,1 1 1,-1-1-1,0 1 1,-1 0 0,0 0-1,0 1 1,0 0 0,0 1-1,-1 0 1,0 0 7,3 1-24,-1 1-1,1 0 1,-1 1-1,0 0 1,0 0-1,1 0 1,-1 1-1,0 0 1,0 0-1,1 1 1,-1-1-1,0 2 1,0-1-1,1 1 1,-3 1 24,6-2-70,-1 0 0,0 1 0,1 0 0,0 0 0,-1 0 0,1 0 0,0 0 0,0 1 0,0-1 0,0 1 0,1 0 0,-1 0 0,1 0 0,-1 0 0,0 3 70,0-1-167,1 0 1,-1 1-1,1 0 0,1-1 0,-1 1 0,1 0 0,0 0 0,0 0 0,1 4 167,0 7-622,1 0-1,0-1 0,1 1 1,2-1-1,-1 1 0,6 13 623,-1-8-1365,0-1 0,4 5 1365,26 45-4496</inkml:trace>
  <inkml:trace contextRef="#ctx0" brushRef="#br0" timeOffset="392.258">1029 1005 11136,'-6'-9'1538,"-11"-12"1733,17 20-3060,-1 0 0,0 0-1,-1 0 1,1 0 0,0 0 0,0 1 0,0-1 0,0 0 0,-1 1 0,1-1 0,0 1 0,0-1-1,-1 1 1,1 0 0,-1-1 0,1 1 0,0 0-211,0 0 14,1 0 0,0 1 0,0-1 0,0 0 0,0 0 0,0 1 0,0-1 0,0 0 0,0 0 0,0 1 0,0-1 0,0 0 0,0 0 0,0 1 0,0-1 0,0 0 0,0 0 0,0 1 0,0-1 0,0 0 0,0 0 0,0 1 0,0-1 0,1 0 0,-1 0 0,0 1 0,0-1 0,0 0 0,0 0 0,0 0 0,1 1 0,-1-1 0,0 0 0,0 0 0,1 0-1,-1 0 1,0 0 0,0 1 0,0-1 0,1 0 0,-1 0 0,0 0 0,0 0 0,1 0 0,-1 0-14,2 0 50,1-1-1,-1 1 1,0-1 0,0 0-1,0 0 1,0 0-1,0 0 1,0 0-1,0 0 1,0 0-1,0-1 1,-1 1-1,2-2-49,21-22 983,-14 9-314,-7 7-199,-3 9-460,0 0-1,0 0 1,0 0-1,0 0 1,0-1-1,0 1 1,0 0-1,0 0 1,0 0-1,0 0 0,0 0 1,0 0-1,0 0 1,0 0-1,0-1 1,0 1-1,0 0 1,0 0-1,0 0 1,0 0-1,0 0 1,0 0-1,-1 0 0,1 0 1,0 0-1,0 0 1,0 0-1,0 0 1,0 0-1,0-1 1,0 1-1,0 0 1,0 0-1,-1 0 1,1 0-1,0 0 1,0 0-1,0 0 0,0 0 1,0 0-1,0 0 1,0 0-1,0 0 1,-1 0-1,1 0 1,0 0-1,0 0 1,0 1-1,0-1 1,0 0-1,0 0 0,0 0 1,0 0-1,0 0 1,-1 0-1,1 0-9,-1 1 14,0-1 1,0 1-1,0 0 0,0 0 0,0 0 1,0 0-1,0-1 0,0 1 0,0 0 0,1 1 1,-1-1-1,0 0 0,1 0 0,-1 0 0,0 1-14,-8 23-14,6-18-9,1 0-239,0-1 0,0 1 0,1 0 0,-1 0 0,2-1 0,-1 1 0,1 0 0,0 0 0,0 1 262,1-3-687,0 0 0,0 0 0,0-1-1,0 1 1,0 0 0,1-1 0,0 0 0,2 4 687,5 8-4608</inkml:trace>
  <inkml:trace contextRef="#ctx0" brushRef="#br0" timeOffset="1032.725">1327 377 10368,'-45'-8'4778,"44"8"-4692,0 0 0,1 0 0,-1 0 0,1 0 0,-1 0 0,0 0 0,1 0 0,-1 0 0,1 0 0,-1 0 0,1-1 0,-1 1 0,0 0 0,1-1-1,-1 1 1,1 0 0,-1-1 0,1 1 0,-1 0 0,1-1 0,0 1 0,-1-1 0,1 1 0,0-1 0,-1 1 0,1-1 0,0 1 0,-1-1 0,1 1 0,0-1 0,0 1 0,0-1 0,-1 0 0,1 1 0,0-1-1,0 1 1,0-1 0,0 0 0,0 1 0,0-1 0,0 0 0,0 1 0,1-1 0,-1 1 0,0-1 0,0 1 0,0-1 0,1 0 0,-1 0-86,2-3 255,0 0 1,1 0-1,-1 1 0,1-1 1,-1 0-1,4-2-255,1-1 122,0 1 1,1 0-1,-1 0 1,1 1-1,0 0 1,0 0-1,2 0-122,21-9 526,12-2-526,-33 12 62,17-5 125,0 1 0,0 1-1,1 1 1,0 2 0,1 0-1,-1 3 1,0 0 0,11 2-187,-34-1 114,1 0 0,-1 1 0,0 0 0,1 0 0,-1 0 0,0 1 0,0 0 0,0 0 0,1 0-114,-4-1 54,-1 0 0,1 0-1,0 1 1,-1-1 0,1 0-1,-1 0 1,0 1-1,1-1 1,-1 1 0,0-1-1,0 1 1,0-1 0,0 1-1,0 0 1,0-1-1,-1 1 1,1 0 0,-1 0-1,1 0 1,-1 0-1,1 0 1,-1-1 0,0 1-1,0 0 1,0 0 0,0 0-1,-1 2-53,0 4 72,-1 1 1,0 0-1,0-1 0,-1 0 0,0 1 1,0-1-1,-3 4-72,-9 13 83,-11 16-83,-12 20 19,38-61-20,-12 21-16,2 0-1,1 1 1,-3 9 17,10-24-21,0 0 0,0-1 0,1 1 0,0 0 0,0 0 0,1 0 0,0 0 0,0 0 1,1 0-1,0 0 0,0 0 0,0 0 0,3 5 21,1 1-50,0-1 0,1 0-1,1-1 1,0 1 0,0-1 0,2 1 50,20 23-211,8 5 211,-18-19-21,0 0-1,-2 1 1,0 1 0,3 7 21,-16-23 18,0 1 1,0 0 0,-1 1 0,0-1 0,0 1 0,-1-1-1,0 1 1,0 0 0,-1 0 0,-1 0 0,1 0 0,-1 0 0,-1 0-1,0 0 1,0 3-19,-1-5 24,1-1 0,-1 0 1,0 0-1,-1 0 0,1 0 0,-1 0 0,0-1 0,-1 1 0,1-1 1,-1 0-1,-3 4-24,0-2 43,-1 0-1,1 0 1,-2-1 0,1 1 0,0-2 0,-1 1 0,-2-1-43,-8 4-111,0-1-1,-1 0 1,0-2 0,0 0 0,-1-2 0,-19 3 111,19-3-648,-11 1-2821,31-5 1218,3-1-714,9-3-1936</inkml:trace>
  <inkml:trace contextRef="#ctx0" brushRef="#br0" timeOffset="1549.08">2237 1174 9088,'0'1'128,"0"-1"0,0 0 1,0 1-1,0-1 1,0 1-1,0-1 0,0 1 1,1-1-1,-1 0 0,0 1 1,0-1-1,1 1 1,-1-1-1,0 0 0,0 1 1,1-1-1,-1 0 0,0 1 1,1-1-1,-1 0 0,0 0 1,1 1-1,-1-1 1,1 0-1,-1 0 0,0 0 1,1 1-1,-1-1 0,1 0 1,-1 0-129,20 1 2005,-12-1-1498,-1-1-1,1-1 1,-1 1-1,2-2-506,1-1 205,0 0 0,0-1 0,0 0-1,-1-1 1,0 0 0,0 0 0,0-1-1,-1 0 1,0-1 0,1-1-205,14-18 353,0-1 0,6-14-353,-10 16 227,10-15 133,-1-1 0,-2-2-360,-15 22 194,0-1 1,-2 0-1,0 0 0,-2 0 0,2-11-194,-2-10 236,-1 1 0,-2-1 0,-3 0 0,-2-21-236,-2 27 187,-2 1-1,-1-1 1,-7-16-187,-34-101 448,25 86-155,-9-12 342,42 99-509,2 6 54,0 0 0,-1 0 1,1 8-181,18 68 172,-4 2 1,-3 11-173,-23-112 1,27 164 151,1 71-152,-14-98-376,-13-120 206,11 68-662,-11-73 248,2 0 1,-1-1-1,2 1 1,-1-1-1,4 4 584,-8-15-113,0-1-1,0 1 0,0-1 0,0 1 0,1-1 0,-1 1 1,0-1-1,0 1 0,1-1 0,-1 1 0,0-1 1,0 0-1,1 1 0,-1-1 0,1 1 0,-1-1 0,0 0 1,1 1-1,-1-1 0,1 0 0,-1 0 0,1 1 1,-1-1-1,0 0 0,1 0 0,-1 0 0,1 1 0,-1-1 1,1 0-1,0 0 0,-1 0 0,1 0 0,-1 0 1,1 0-1,-1 0 0,1 0 0,-1 0 0,1 0 0,-1-1 1,1 1-1,0 0 114,7-4-4437</inkml:trace>
  <inkml:trace contextRef="#ctx0" brushRef="#br0" timeOffset="1880.171">2268 640 9984,'-18'7'3680,"27"-2"-2848,5 2 384,-1-7 31,14 0-191,21 0 96,24 0-448,12 0-96,2 5-352,-11 2-160,-3 1 0,-2 1-576,-2-2-128,-5 1-992,-6-1-383,-3-2-3009</inkml:trace>
  <inkml:trace contextRef="#ctx0" brushRef="#br0" timeOffset="2316.72">3757 220 9728,'3'-13'2933,"1"0"0,6-11-2933,-10 24 84,0 0 0,0-1-1,0 1 1,1 0 0,-1 0 0,0-1-1,0 1 1,0 0 0,0 0 0,1-1 0,-1 1-1,0 0 1,0 0 0,1-1 0,-1 1-1,0 0 1,0 0 0,1 0 0,-1 0-1,0 0 1,1-1 0,-1 1 0,0 0-1,1 0 1,-1 0 0,0 0 0,0 0-1,1 0 1,-1 0 0,0 0 0,1 0-1,-1 0 1,0 0 0,1 0 0,-1 0-1,0 0 1,1 1 0,-1-1 0,0 0-1,0 0 1,1 0 0,-1 0 0,0 0 0,1 1-1,-1-1 1,0 0 0,0 0 0,0 1-1,1-1 1,-1 0 0,0 0 0,0 1-1,0-1 1,0 0 0,1 0 0,-1 1-1,0-1 1,0 0 0,0 1 0,0-1-1,0 0-83,2 6 111,-1 0 0,0-1-1,-1 1 1,1 0 0,-1 2-111,0 2 81,25 228 509,-19-186-545,33 186-230,-24-152-868,9 24-3218,-23-97 1732,-5-7-1562</inkml:trace>
  <inkml:trace contextRef="#ctx0" brushRef="#br0" timeOffset="2645.14">3454 632 10368,'-14'0'3936,"23"0"-3040,0 8 224,0-8-33,9 3-287,9 1 0,18 1-288,21-5-160,15 0-192,-1 0-128,-4 3 64,-5 1-128,-4 1 0,-1-2-896,-7 1-320,-1-4-1215,-19 0-449,-3 0-1280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7:43:49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383 743 7424,'9'-14'1003,"-2"5"-173,-1 0 0,0-1 0,2-4-830,2-6 1245,11-23 2555,-18 37-3418,-1 1 0,0-2-1,0 1 1,0 0 0,-1 0 0,0-1 0,0 1-1,-1 0 1,0-1 0,0 1 0,0-1-1,-1-1-381,0 7 51,1 0 0,0 0 0,-1 0 0,1 1 0,-1-1 0,1 0 0,-1 0 0,1 0 0,-1 0 0,0 1 0,1-1 0,-1 0 0,0 1 0,0-1 0,1 1 0,-1-1 0,0 1 0,0-1 0,0 1 0,0-1 0,0 1 0,0 0 0,0-1 0,0 1 0,0 0 0,0 0 0,0 0 0,0 0 0,1 0 0,-2 0-51,-4 0 124,0 0-1,0 1 1,-1-1-1,-2 2-123,3-1 88,-7 2-17,-1 1-1,1 0 1,0 1-1,0 0 0,1 1 1,-1 1-1,1 0 1,1 0-1,-1 1 1,2 1-1,-9 7-70,-10 12-2,1 2 0,1 1-1,-8 13 3,7-7 5,-20 36-5,40-60-13,1 0 0,1 0 1,0 1-1,1 0 0,0 0 0,1 1 0,-2 12 13,5-19-3,1-1 0,0 0 0,0 0 0,0 0 0,1 0 0,0 0 0,0 0 0,1 0 0,0 0 0,0 0 0,0 0 0,1-1 0,0 1 0,1-1 0,-1 0 0,3 4 3,0-3 5,0-1 0,0 1 0,0-1 0,0 0 0,1 0 0,0 0 0,1-1-1,-1-1 1,1 1 0,0-1 0,0 0 0,0-1 0,2 1-5,21 4 52,0-1 1,1-2-1,0 0 1,0-3-1,0 0 1,7-3-53,-14 1 134,0-1 0,0-2 0,0-1 0,0-1 0,14-5-134,-25 6 87,0 0-1,-1-2 1,1 0-1,-1 0 1,0-1-1,-1-1 1,0 0-1,0-1 1,-1 0 0,3-3-87,-9 6 52,0 0 1,0 0-1,0 0 1,-1-1-1,1 0 1,-2 0 0,1 0-1,-1 0 1,0-1-1,0 1 1,-1-1-1,0 0-52,0-3 38,-1 1 0,1-1 0,-2 0 0,0-1 0,0 1 0,-1 0 0,0 1-1,-2-6-37,0 1 18,-1-1-1,-1 0 1,-1 1-1,0 0 0,-1 1 1,0-1-1,-1 1 1,-1 1-1,0-1 0,-1 1 1,-9-9-18,1 5-1,-1 0 0,0 0-1,-8-3 2,15 12-90,1 1 0,-1 0 0,0 1 0,-1 0 0,1 1 0,-13-3 90,22 7-97,1 0 0,0 1 0,-1-1 0,1 1 0,-1 0 0,1 0 0,0-1 0,-1 2-1,1-1 1,-1 0 0,1 0 0,-1 1 97,3-1-93,-1 1-1,0-1 0,0 1 1,1-1-1,-1 1 0,0 0 1,1-1-1,-1 1 0,1 0 1,-1-1-1,1 1 0,-1 0 1,1 0-1,-1-1 0,1 1 1,0 0-1,-1 0 0,1 0 0,0 0 1,0-1-1,0 1 0,-1 0 1,1 0-1,0 0 0,0 0 1,0 0-1,0 0 0,1-1 1,-1 1-1,0 0 0,0 0 1,0 0-1,1 0 94,2 14-2267,1-1-1,6 12 2268,-2-3-1817,6 23-3025</inkml:trace>
  <inkml:trace contextRef="#ctx0" brushRef="#br0" timeOffset="374.876">1079 1076 10752,'-8'-2'1124,"0"1"1,1 0 0,-1 0 0,-1 0-1125,-10 2 4284,19 0-4239,0-1 0,0 0-1,0 1 1,0-1 0,0 0-1,0 1 1,0-1 0,0 0-1,0 1 1,0-1 0,0 0-1,0 0 1,0 1-1,0-1 1,0 0 0,0 1-1,1-1 1,-1 0 0,0 0-1,0 1 1,0-1 0,0 0-1,1 0 1,-1 1 0,0-1-1,0 0 1,1 0 0,-1 0-1,0 1 1,0-1-1,1 0 1,-1 0 0,0 0-1,0 0 1,1 0-45,6 0 282,0 0 0,0-1 0,0-1 0,1 1 1,-1-1-1,-1 0 0,1-1-282,-2 2 143,-1-1 0,0 0-1,0 0 1,0-1 0,0 1 0,0-1 0,0 0 0,-1 0 0,1 0 0,-1 0 0,1-2-143,-4 5 13,0 0 0,0 0 0,1 0 0,-1 0 1,0 0-1,0 0 0,0 0 0,0 0 0,0 0 1,0 0-1,0 0 0,0 0 0,0 0 0,0-1 1,0 1-1,0 0 0,0 0 0,0 0 0,1 0 1,-1 0-1,0 0 0,0 0 0,0 0 0,0 0 1,0-1-1,0 1 0,0 0 0,0 0 0,0 0 1,0 0-1,0 0 0,0 0 0,0 0 0,-1 0 1,1 0-1,0-1 0,0 1 0,0 0 0,0 0 1,0 0-1,0 0 0,0 0 0,0 0 0,0 0 1,0 0-1,0 0 0,0 0 0,0 0 0,0-1 1,-1 1-1,1 0 0,0 0 0,0 0 0,0 0 1,0 0-1,0 0 0,0 0-13,-9 1 212,-13 6-222,17-5 33,0 0-1,1 0 0,-1 1 1,1 0-1,0 0 0,0 0 1,0 0-1,0 1-22,2-3-146,1 0-1,0 1 0,0-1 1,0 1-1,0-1 0,0 1 1,0-1-1,0 1 0,1 0 1,-1-1-1,0 2 147,1-2-317,0 0 1,0 1-1,0-1 0,0 0 1,0 0-1,0 0 0,0 0 1,0 0-1,0 1 1,1-1-1,-1 0 0,0 0 1,1 0-1,-1 0 0,1 0 1,0 0-1,-1 0 0,1 0 1,0 0 316,3 4-5253</inkml:trace>
  <inkml:trace contextRef="#ctx0" brushRef="#br0" timeOffset="714.434">1418 395 11392,'4'-14'3733,"-4"14"-3542,0-1 1,0 1 0,1-1-1,-1 1 1,0-1 0,1 1-1,-1-1 1,1 1-1,-1-1 1,0 1 0,1 0-1,-1-1 1,1 1-1,-1 0 1,1 0 0,-1-1-1,1 1 1,-1 0-1,1 0 1,-1 0 0,1 0-1,0-1 1,-1 1-1,1 0 1,-1 0 0,1 0-1,0 0-191,14 2 2629,-13-2-2525,0 0 1,0 0-1,0 1 0,-1-1 0,1 1 0,0 0 0,0 0 1,-1-1-1,1 1 0,0 0 0,-1 0 0,1 1 0,-1-1 1,1 0-1,-1 0 0,0 1 0,1-1 0,-1 1 0,0-1 1,0 1-1,0-1 0,0 1 0,0 0 0,0 0 0,-1-1 1,1 1-1,-1 0 0,1 0 0,-1 0 0,0 0 0,1 0 1,-1 1-105,-1 6 96,-1 1 0,0-1 0,0 1 0,-1-1 0,0 0 0,0 0-96,-27 76 25,-26 84 95,46-133-1214,2 0 0,1 1 1,0 29 1093,6-60-605,1 1 1,0-1 0,1 0-1,0 1 1,0-1 0,0 0-1,1 1 1,0-1 604,-2-6-13,1 12-5454,-1-9 1297</inkml:trace>
  <inkml:trace contextRef="#ctx0" brushRef="#br0" timeOffset="1345.473">1895 509 8320,'0'-2'634,"0"1"1,0-1-1,1 0 1,-1 1-1,1-1 1,-1 1-1,1-1 1,-1 1-1,1-1 1,0 1-1,0-1-634,19-22 5963,-20 24-5919,-24 20 2951,-20 8-3051,27-17 322,5-4-194,-19 13 23,29-19-105,1 0 0,0 0 0,-1 0-1,1 1 1,0-1 0,0 0 0,0 1 0,0-1 0,0 1-1,1-1 1,-1 1 0,0-1 0,1 1 0,-1-1-1,1 1 1,-1 0 0,1-1 0,0 1 0,-1 0 10,2-1-5,-1 0 0,0 0 0,0 0 0,1 0 0,-1 0 0,1 0 0,-1 0 0,1 0 0,-1 0 0,1 0 0,0 0 0,-1 0 0,1 0 0,0 0 0,0-1 0,0 1 0,-1 0 0,1 0 0,1 0 5,19 11-71,-6-5 62,-1-2 0,8 3 9,-10-5-13,-1 1-1,0 1 1,0-1-1,0 2 1,9 5 13,-4 0 97,-1 1 0,0 0 0,-1 0-1,0 2 1,-1 0 0,-1 0 0,0 1 0,-1 1 0,0 0 0,-2 0 0,0 1 0,7 17-97,-14-30 109,-1 0 0,0 0 1,0 0-1,0 0 0,-1 0 1,1 0-1,-1 0 1,0 0-1,0 0 0,0 1 1,0-1-1,-1 0 0,0 3-109,-1-4 56,1 0 0,-1 0 0,1 1 0,-1-1 0,0 0 0,0 0 0,0 0 0,0-1 0,-1 1 0,1-1 0,-1 1 0,0-1 0,1 0 0,-1 0 0,-3 2-56,-9 5-69,0-1 0,-1-1 0,0 0 0,-1-1 0,1 0 1,-1-2-1,0 0 0,-1 0 0,1-2 0,-1 0 0,1-1 0,-13-2 69,23 2-503,0-2-1,-1 1 1,1-1 0,0 0-1,0 0 1,-5-3 503,10 4-322,1-1-1,-1 0 1,1 1 0,-1-1 0,1 0 0,0 0-1,0 0 1,-1 0 0,1 0 0,0 0 0,0 0-1,0-1 1,0 1 0,0 0 322,0 0-489,1-1-1,-1 1 1,1 0-1,-1-1 1,1 1-1,0 0 1,-1-1 0,1 1-1,0 0 1,0-1-1,0 1 1,0-1-1,0 1 1,0 0 0,1-1-1,-1 1 1,0 0-1,1-1 490,3-14-4218</inkml:trace>
  <inkml:trace contextRef="#ctx0" brushRef="#br0" timeOffset="1678.968">1931 417 11776,'0'0'126,"0"0"1,0 0-1,0 0 1,-1 0-1,1 0 1,0 0-1,0 0 1,0 0-1,0 0 1,0 0-1,0 0 1,0 0 0,0 0-1,-1 0 1,1 0-1,0 0 1,0 0-1,0 0 1,0 0-1,0 0 1,0 0-1,0 0 1,0 0-1,0 0 1,0 0-1,-1 0 1,1 0 0,0 0-1,0 0 1,0-1-1,0 1 1,0 0-1,0 0 1,0 0-1,0 0 1,0 0-1,0 0 1,0 0-1,0 0 1,0-1-1,0 1 1,0 0-1,0 0 1,0 0 0,0 0-1,0 0 1,0 0-1,0 0 1,0 0-1,0-1 1,0 1-1,0 0 1,0 0-1,0 0 1,0 0-1,0 0 1,0 0-1,0 0 1,0 0 0,0 0-1,0 0 1,0-1-1,1 1 1,-1 0-1,0 0 1,0 0-127,11-4 2802,18-3-2052,-29 7-558,75-13 485,0 4 0,44 0-677,-65 9-2000,0 2 1,15 3 1999,7 7-5925,-43-4 1184</inkml:trace>
  <inkml:trace contextRef="#ctx0" brushRef="#br0" timeOffset="2931.167">2515 1028 9472,'0'0'177,"0"1"1,0-1-1,0 0 0,0 1 1,0-1-1,0 1 1,0-1-1,1 0 1,-1 1-1,0-1 0,0 0 1,1 1-1,-1-1 1,0 0-1,0 0 0,1 1 1,-1-1-1,0 0 1,0 0-1,1 1 1,-1-1-1,0 0 0,1 0 1,-1 0-1,1 0 1,-1 0-1,0 1 1,1-1-1,-1 0 0,1 0-177,17 1 2636,17-5-967,-34 3-1590,36-5 926,-7 1-450,-1-1 1,1-2-1,-1 0 1,4-4-556,-10 3 169,-2-1 0,1-2 0,-2 0 0,1-1 0,-2 0 0,0-2 1,10-10-170,0-6 69,-1 0 0,-1-3 1,-2 0-1,-1-1 0,-2-2 1,-1-1-70,-12 19 96,0 0 1,-1-1 0,-2 0 0,0-1-1,-1 1 1,0-1 0,0-20-97,-3 22 155,-1 1 1,0-1-1,-1 0 1,-2 0-1,0 1 0,0-1 1,-3-3-156,4 18 41,0-1 1,-1 1-1,0-1 1,0 1-1,0-1 1,-2-2-42,3 6 5,1 0 1,-1 0-1,1 0 1,-1 0 0,0 1-1,0-1 1,1 0-1,-1 0 1,0 0-1,0 1 1,0-1-1,0 1 1,0-1 0,0 1-1,0-1 1,0 1-1,0-1 1,0 1-1,0 0 1,-1-1-1,1 1 1,0 0 0,0 0-1,0 0 1,0 0-1,0 0 1,-1 0-1,1 0 1,0 1-1,0-1 1,0 0 0,-1 1-6,-6 4 5,0-1 0,0 2 1,1-1-1,-1 1 0,1 0 1,1 1-1,-2 1-5,-14 17 3,1 1 0,1 1 0,2 0 1,0 2-1,-2 8-3,-19 35 2,3 3 0,4 0 0,3 2 0,-6 32-2,18-45-4,3 1 0,3 0 1,2 0-1,4 1 0,1 48 4,6-72 0,1-1 0,9 43 0,-8-65 0,0 0 0,2 0 0,0-1 0,1 1 0,1-1 0,1-1 0,4 7 0,-9-19 0,-1 1 0,1-1 0,1 0 1,-1 0-1,1-1 0,0 0 0,0 1 0,0-1 0,1-1 0,-1 1 0,1-1 0,0 0 0,2 0 0,-5-2-21,-1 0-1,1 0 0,0 0 1,-1-1-1,1 1 0,0-1 0,0 0 1,-1 0-1,1 0 0,0 0 1,0 0-1,-1-1 0,1 1 1,0-1-1,0 0 0,-1 0 0,1 0 1,-1 0-1,1 0 0,-1-1 1,1 1-1,-1-1 0,0 1 1,0-1-1,0 0 0,0 0 0,0 0 1,0 0-1,0 0 0,0 0 1,-1-1-1,1 0 22,2-4-121,0-1 1,0 0-1,-1 0 1,0 0-1,0 0 1,-1-1-1,0 1 1,0-1-1,-1 1 1,0-1-1,-1 0 1,0 0-1,0 1 0,-1-1 1,0-4 120,-5-10-52,0-1-1,-1 1 1,-2 0-1,0 0 1,-1 1 0,-1 1-1,-2-1 1,0 2 0,-1 0-1,-1 1 1,-5-5 52,-1 2-40,15 17 7,1 0 1,0-1 0,0 1 0,0-1-1,1 0 1,-1 0 0,2-1-1,-4-5 33,7 11 0,-1 0-1,1 1 0,0-1 0,0 0 1,0 0-1,-1 1 0,1-1 0,0 0 1,0 0-1,0 0 0,0 1 1,1-1-1,-1 0 0,0 0 0,0 0 1,0 1-1,1-1 0,-1 0 0,0 0 1,1 1-1,-1-1 0,0 0 1,1 1-1,-1-1 0,1 0 0,-1 1 1,1-1-1,0 1 0,-1-1 0,1 1 1,-1-1-1,1 1 0,0-1 1,3-1 23,-1 0 0,1 1 0,0-1 0,0 1-1,4-2-22,-1 1 44,36-10 90,1 2 1,31-2-135,-38 6 13,13-2-100,107-21-680,-54 3-5376,-80 18 1317</inkml:trace>
  <inkml:trace contextRef="#ctx0" brushRef="#br0" timeOffset="3295.253">3530 537 10880,'-34'0'4032,"34"0"-3136,4 0 543,-4 0-31,14 0-288,-5 0 64,12 3-480,1-3-160,14 5-320,-9-5-160,18 0 32,-10 0-64,10 0-32,-4 0-960,-10 4-416,-5-1-1344,-17 6-511,0-1-1537</inkml:trace>
  <inkml:trace contextRef="#ctx0" brushRef="#br0" timeOffset="3629.236">3362 957 11648,'17'12'4288,"-17"-12"-3329,76 3 385,-62-3-128,26 0-608,-5 0-160,14 0-640,-4 0-288,8-3 256,-8-1-896,-4-1-352,-10 2-1567,-4-6-705,-6 2-64</inkml:trace>
  <inkml:trace contextRef="#ctx0" brushRef="#br0" timeOffset="4901.849">4597 540 6144,'7'-10'3129,"-6"8"-2722,1 0 0,-1 1 0,0-1-1,0 0 1,0 0 0,0 0 0,-1 0 0,1 0 0,0 0-1,-1 0 1,1 0 0,-1 0 0,0-1 0,0 1 0,0-1-407,0 1 225,0-1 1,0 1 0,0-1-1,0 1 1,0-1 0,-1 1 0,1 0-1,-1-1 1,0 1 0,0 0-1,0-2-225,0 3 70,0 0 0,0 0 0,0 0 0,-1 0 0,1 0 0,0 0 0,0 0 0,0 0 0,-1 1 0,1-1 0,0 0 0,-1 1 0,1-1 0,-1 1 0,1 0 0,0-1 0,-1 1 0,1 0 0,-1 0 0,0 0-70,-10 0 125,0 0-1,0 0 1,-1 1-1,1 1 1,0 0-1,0 1 1,0 0-1,1 1 1,-1 0-1,1 1 1,0 0-1,0 1 1,0 0-1,1 1 1,-7 5-125,3-1 24,1 0 0,0 1 1,1 0-1,0 1 1,1 0-1,0 1 1,1 0-1,1 1 1,0 0-1,-5 13-24,9-16 3,1 1-1,0-1 1,0 1 0,1 0 0,1 0-1,0 1 1,1-1 0,1 0-1,0 11-2,1-13 10,0-1-1,1 1 1,0-1-1,1 0 1,0 1 0,1-1-1,0 0 1,0-1-1,1 1 1,1-1-1,-1 0 1,4 3-10,-5-7 8,0 0 0,1 0 0,0 0 0,0 0 0,0-1 1,1 0-1,0 0 0,-1-1 0,3 2-8,5 1 50,1 0 0,0-1 1,9 2-51,-10-4 129,0 0-1,0 0 1,0-2 0,1 1 0,-1-2 0,5 0-129,-1-1 179,-1 0-1,0-1 1,0 0 0,0-2-1,-1 0 1,6-2-179,-7 1 85,0 0 0,0-1-1,-1-1 1,0 0 0,0-1 0,-1-1 0,0 1 0,0-2-1,-1 0 1,0 0 0,0-2-85,0-1 72,0 0 1,-1-1-1,0-1 0,-1 1 1,-1-2-1,0 1 0,-1-1 1,-1 0-1,1-4-72,-4 8 19,-1 1-1,1-1 1,-2-1 0,0 1-1,0 0 1,-1 0 0,0 0-1,-2-2-18,1 4 2,0-1-1,-1 1 1,-1 0 0,0 0-1,0 0 1,-1 1-1,0-1 1,-1 1 0,0 0-1,-3-4-1,5 6-9,-1 1-1,1-1 1,-2 1-1,1 0 1,-1 1-1,0-1 1,0 1-1,0 0 1,-1 0-1,1 0 0,-1 1 1,-1 0-1,1 0 1,-4-1 9,-9-4-64,1 2 1,-17-5 63,27 9-110,0 1 1,0 1-1,0-1 1,-1 1-1,1 1 1,0 0 0,-1 0-1,-4 1 110,12-1-68,0 0 0,-1 0-1,1 0 1,0 0 0,0 1 0,0-1-1,0 0 1,0 1 0,0-1-1,0 1 1,-1-1 0,1 1 0,0-1-1,1 1 1,-1 0 0,0-1-1,0 1 1,0 0 0,0 0 0,0 0-1,1 0 1,-1 0 0,0 0-1,1 0 69,-1 0-159,1 0 0,0 1-1,0-1 1,0 0-1,0 0 1,1 0 0,-1 1-1,0-1 1,0 0 0,1 0-1,-1 0 1,1 0-1,-1 0 1,1 0 0,-1 1-1,1-1 1,-1 0 0,1-1-1,0 1 1,0 1 159,35 49-7109,-14-19 2757</inkml:trace>
  <inkml:trace contextRef="#ctx0" brushRef="#br0" timeOffset="5228.362">5199 882 12288,'-8'-13'3978,"8"12"-3896,0 1 0,0 0 0,0-1 0,0 1-1,0 0 1,0 0 0,0-1 0,0 1 0,0 0 0,0-1 0,0 1-1,0 0 1,0-1 0,0 1 0,0 0 0,0 0 0,0-1-1,1 1 1,-1 0 0,0 0 0,0-1 0,0 1 0,0 0 0,1 0-1,-1-1 1,0 1 0,0 0 0,0 0 0,1 0 0,-1-1-1,0 1 1,0 0 0,1 0 0,-1 0 0,0 0 0,1 0 0,-1-1-1,0 1 1,0 0 0,1 0 0,-1 0 0,0 0 0,1 0 0,-1 0-1,0 0 1,1 0 0,-1 0 0,0 0-82,12 0 2418,-18 2-2461,0-1 1,1 2 0,-1-1 0,1 1 0,0-1 0,-1 2-1,1-1 1,1 0 0,-1 1 0,0 0 0,-2 3 42,7-7-82,0 0 1,0 1 0,0-1-1,-1 0 1,1 1 0,0-1-1,0 0 1,0 1-1,0-1 1,0 0 0,-1 1-1,1-1 1,0 0 0,0 1-1,0-1 1,0 0 0,0 1-1,0-1 1,0 0 0,0 1-1,0-1 1,1 0 0,-1 1-1,0-1 1,0 0 0,0 1-1,0-1 1,0 0-1,1 1 1,-1-1 0,0 0-1,0 0 1,0 1 0,1-1-1,-1 0 1,0 0 0,0 1-1,1-1 1,-1 0 0,0 0-1,1 0 1,-1 1 0,0-1 81,14 4-4635,-5-4 379</inkml:trace>
  <inkml:trace contextRef="#ctx0" brushRef="#br0" timeOffset="5651.508">5443 462 8448,'-2'-8'1563,"1"5"-744,0 0 0,0 0 0,1 0 0,-1 0 1,1 0-1,-1 0 0,1-1 0,0-1-819,1 4 117,-1 0 1,1-1 0,-1 1-1,1 0 1,0 0 0,-1-1-1,1 1 1,0 0 0,0 0-1,0 0 1,0 0 0,0 0-1,0 0 1,0 0-1,0 0 1,0 1 0,0-1-1,1 0 1,-1 1 0,1-1-118,3-2 156,1 1 0,-1 1 0,0-1-1,1 1 1,-1 0 0,1 0 0,-1 0 0,1 1 0,0 0 0,-1 0 0,1 0 0,-1 1 0,3 0-156,6 1 313,0 2 0,0-1 0,0 2 1,8 4-314,-16-7 162,0 1 0,0 0 0,0 0 0,0 1 0,0 0 0,0 1-162,-4-3 59,0-1 1,0 1-1,0 1 1,0-1-1,0 0 1,-1 0-1,1 1 1,-1-1 0,0 1-1,1-1 1,-1 1-1,-1-1 1,1 1-1,0 0 1,0-1-1,-1 1 1,0 0-60,0 6 79,-1 0 1,0 0-1,0 0 1,-1 0 0,-1 0-1,1-1 1,-1 1-1,-1-1 1,-1 3-80,-3 9 94,-22 46 141,17-40-179,1-1 0,1 5-56,9-24 4,-4 10-59,1 0 0,1 0 0,-2 13 55,5-25-10,1 0-1,0 0 0,-1 0 1,1 0-1,0-1 0,1 1 1,-1 0-1,1 0 1,0-1-1,0 1 0,0 0 1,0-1-1,1 1 0,-1 0 1,1-1-1,0 0 0,0 1 1,0-1-1,1 1 11,0-2-96,0 1-1,1-1 0,-1 0 0,0 0 1,1-1-1,-1 1 0,1-1 0,0 0 1,-1 1-1,1-2 0,0 1 1,0 0-1,-1-1 0,4 1 97,4-1-1079,0 1 1,1-2-1,-1 0 0,4 0 1079,9-6-2699</inkml:trace>
  <inkml:trace contextRef="#ctx0" brushRef="#br0" timeOffset="6151.075">6149 429 13312,'-8'-9'7694,"8"9"-7600,-1 0 1,1 0-1,-1 0 0,0 0 0,1 0 0,-1 0 0,0 0 1,1 0-1,-1 0 0,0 0 0,1 0 0,-1 0 1,1 0-1,-1 1 0,0-1 0,1 0 0,-1 1 0,1-1 1,-1 0-1,1 1 0,-1-1-94,-7 4 39,-12 4 57,-23 11-91,40-17-30,0 0 0,0 0 0,0 0-1,0 0 1,0 1 0,1-1 0,-1 1 0,1 0 0,-1-1-1,1 1 1,-1 2 25,3-4-12,0 0-1,-1-1 0,1 1 0,0 0 1,0 0-1,0 0 0,0 0 1,0 0-1,0-1 0,0 1 0,0 0 1,0 0-1,0 0 0,0 0 0,0-1 1,1 1-1,-1 0 0,0 0 1,1 0-1,-1-1 0,1 1 0,-1 0 1,1-1-1,-1 1 0,1 0 1,-1-1-1,1 1 0,-1 0 0,1-1 1,0 1 12,27 19-525,-15-11 322,-4-1 207,0 0 0,0 1 0,-1 0 1,-1 0-1,1 1 0,-2 0 0,1 0 0,2 6-4,0 4 497,0 0 0,-1 0 0,-1 1 0,1 6-497,-7-22 220,0 0 0,0 1-1,0-1 1,-1 1 0,0-1-1,0 1 1,-1 2-220,1-6 2,0-1 0,0 1 0,0-1 0,-1 1 0,1-1 0,0 1 0,-1-1 1,0 0-1,1 1 0,-1-1 0,0 0 0,1 1 0,-1-1 0,0 0 0,0 0 0,0 0 0,0 0 0,0 0 0,0 0 0,-1 0 1,1 0-1,0 0 0,0 0 0,-1-1 0,1 1 0,0-1 0,-1 1 0,1-1 0,-1 1 0,1-1-2,-4 1-277,-1-1-1,1 0 1,0 0-1,0 0 1,0-1-1,-1 1 1,1-1-1,-4-2 278,-24-7-4518,6 1-3437,15 4 3753</inkml:trace>
  <inkml:trace contextRef="#ctx0" brushRef="#br0" timeOffset="6498.149">6077 395 9728,'-5'-12'3680,"5"12"-2848,14-9 608,-14 9 127,13-3-511,-4-2-32,14 1-320,4 1-128,13 3-320,-10 0-160,11 0-64,-10 0-480,5 3-160,-6-3-672,2 4-256,-5-4-1279,4 0-609,-4 0-448</inkml:trace>
  <inkml:trace contextRef="#ctx0" brushRef="#br0" timeOffset="6829.57">6834 77 10112,'4'-17'3285,"-4"17"-3177,1-1 0,-1 0 0,0 0 0,0 1 0,1-1 0,-1 0 0,0 1 0,1-1 0,-1 0 0,1 1 0,-1-1 0,1 1 0,-1-1 0,1 1 0,0-1 0,-1 1 0,1-1 0,0 1 0,-1-1 0,1 1 0,0 0-108,1-1 377,13-10 2664,-13 13-1613,-4 4-878,-20 46-271,2 1 1,2 1 0,3 0-1,2 1 1,3 0 0,2 1 0,2 0-1,3 0 1,3 27-280,1-42-110,6 98-1494,-5-110 67,2 0 0,2 0 0,5 17 1537,-9-38-1343,0-1-1,1 0 1,0-1 0,0 1-1,0 0 1,1-1 0,0 0-1,3 5 1344,11 9-4106</inkml:trace>
  <inkml:trace contextRef="#ctx0" brushRef="#br0" timeOffset="8138.713">7098 374 9728,'1'-2'530,"0"0"0,1 0 1,-1 0-1,0 0 1,0 1-1,1-1 0,-1 0 1,1 1-1,-1-1 0,1 1 1,0 0-1,0-1 0,0 1 1,1 0-531,31-15 2541,-17 9-2054,-9 4-343,0 0 1,-1 1 0,1 0-1,0 0 1,0 1 0,0 0-1,1 0 1,-1 1 0,0 0-1,0 0 1,0 1 0,0 0-1,0 1 1,0-1 0,0 2 0,3 0-145,-6-1 87,0 0 0,-1 0 0,1 0 0,0 1 0,-1 0 0,0 0 0,1 0 0,-1 0 0,0 0 0,-1 1 0,1 0 0,-1 0 0,1 0 0,-1 0 0,0 1 0,-1-1 0,1 1 0,-1-1 0,0 1 0,0 0 0,0 0 0,-1 0 0,0 0 0,0 0 0,1 6-87,-2-4 126,0 1 0,0 0 0,-1 0 0,0-1 0,0 1 0,-1-1 0,0 1-1,0-1 1,-1 1 0,0-1 0,0 0 0,-1 0 0,-1 2-126,-5 5 83,0 0 1,-1 0-1,0-1 0,-1-1 1,-6 6-84,16-17-6,0 1 0,1-1 0,-1 1 1,1-1-1,-1 1 0,1 0 0,0-1 1,-1 1-1,1 0 0,0 0 0,0 1 6,1-3-2,0 1 0,0-1 0,0 1 1,0-1-1,0 0 0,0 1 0,0-1 0,0 0 0,0 1 0,0-1 0,0 1 0,1-1 0,-1 0 0,0 1 0,0-1 0,0 0 0,0 1 0,1-1 0,-1 0 0,0 1 0,0-1 0,1 0 0,-1 0 2,14 8 93,-2-5-134,0-1 0,0 0 1,0-1-1,0-1 0,0 1 1,8-2 40,2 0-322,2 1-1960,0-1 0,13-3 2282,-27 2-2053,1 0-1,-1-1 1,1 0-1,0-1 2054,-1-1-4245</inkml:trace>
  <inkml:trace contextRef="#ctx0" brushRef="#br0" timeOffset="8497.58">7673 371 8064,'3'-3'643,"12"-15"3371,-14 18-3790,-1-1 0,0 1 0,1 0-1,-1-1 1,0 1 0,1 0 0,-1-1 0,1 1-1,-1 0 1,1-1 0,-1 1 0,1 0 0,-1 0-1,1 0 1,-1 0 0,1-1 0,-1 1 0,1 0-1,-1 0 1,1 0 0,-1 0 0,1 0 0,-1 0-1,1 0 1,-1 0 0,1 0 0,-1 1-1,1-1 1,-1 0 0,1 0 0,-1 0 0,1 1-1,-1-1 1,1 0 0,-1 1-224,1-1 115,-1 1 0,1 0 0,-1 0 0,0 0 1,0 0-1,1 0 0,-1 0 0,0 0 0,0 0 0,0 0 0,0 0 0,0 0 0,0 0 0,-1 0 1,1 0-1,0 0 0,0 0-115,-5 17 438,3-15-423,1 1 0,0-1 0,0 0 0,0 1 0,1 0 0,-1-1 0,1 1 0,0-1 0,0 4-15,1-5 0,-1 0 1,0 0-1,1 0 0,-1-1 0,1 1 0,0 0 0,0 0 1,0-1-1,0 1 0,0-1 0,0 1 0,0-1 0,0 1 0,0-1 1,1 0-1,-1 1 0,1-1 0,-1 0 0,2 1 0,4 2-37,0 0 0,0-1 0,1 1-1,-1-1 1,1-1 0,0 1-1,0-2 1,0 1 0,0-1 37,34 3-2571,0-3-5450,-33-1 4053</inkml:trace>
  <inkml:trace contextRef="#ctx0" brushRef="#br0" timeOffset="8832.737">7924 351 11648,'0'0'117,"0"0"1,0 0-1,0 0 0,0-1 1,0 1-1,0 0 1,0 0-1,0 0 1,0 0-1,0-1 1,0 1-1,0 0 0,0 0 1,-1 0-1,1 0 1,0-1-1,0 1 1,0 0-1,0 0 1,0 0-1,0 0 0,0 0 1,0 0-1,-1-1 1,1 1-1,0 0 1,0 0-1,0 0 1,0 0-1,0 0 0,-1 0 1,1 0-1,0 0 1,0 0-1,0 0 1,0 0-1,-1 0 1,1 0-1,0 0 0,0 0 1,0 0-1,0 0 1,-1 0-1,1 0 1,0 0-1,0 0 0,0 0-117,-2 9 3475,0 2-3776,-5 11 400,2 1 1,1 1-1,1-1 1,1 1-1,0 16-99,3-24-414,0-1-1,1 0 1,0 0-1,2 3 415,-1-7-1250,1 0-1,0 0 1,0-1-1,1 1 1,5 8 1250,-2-7-3936</inkml:trace>
  <inkml:trace contextRef="#ctx0" brushRef="#br0" timeOffset="9149.09">7985 33 9984,'0'-16'3285,"0"15"-3185,0 1-1,0-1 1,0 1-1,0-1 1,1 0 0,-1 1-1,0-1 1,0 1 0,0-1-1,0 0 1,1 1-1,-1-1 1,0 1 0,1-1-1,-1 1 1,0-1 0,1 1-1,-1-1 1,1 1 0,-1 0-1,0-1 1,1 1-1,0-1-99,0 1 344,-1-1-199,1 1 0,0 0 1,0-1-1,0 1 1,-1 0-1,1-1 1,0 1-1,0 0 1,0 0-1,-1 0 1,1 0-1,0 0 1,0 0-1,0 0 1,0 0-1,-1 0 1,1 0-1,0 1 1,0-1-1,0 0 1,-1 1-1,1-1 1,0 0-1,0 1 1,0-1-146,4 4 205,0-1 1,-1 1-1,1 0 1,-1 0-1,0 1 1,0-1 0,0 1-1,0 0 1,-1 0-1,0 0-205,8 16 310,-1-1-1,1 5-309,-5-10 264,69 184 2014,-62-158-1948,-1 0 1,-2 0 0,-2 1-1,2 33-330,-8-45 32,-2-1-1,0 1 0,-2-1 1,-1 1-1,-1-1 1,-2 0-1,-6 17-31,5-23-1104,-1 0-1,-2-1 1,-6 11 1104,-10 7-6283,16-24 1132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customXml" Target="../ink/ink11.xml"/><Relationship Id="rId18" Type="http://schemas.openxmlformats.org/officeDocument/2006/relationships/image" Target="../media/image18.png"/><Relationship Id="rId26" Type="http://schemas.openxmlformats.org/officeDocument/2006/relationships/image" Target="../media/image22.png"/><Relationship Id="rId3" Type="http://schemas.openxmlformats.org/officeDocument/2006/relationships/customXml" Target="../ink/ink6.xml"/><Relationship Id="rId21" Type="http://schemas.openxmlformats.org/officeDocument/2006/relationships/customXml" Target="../ink/ink15.xml"/><Relationship Id="rId34" Type="http://schemas.openxmlformats.org/officeDocument/2006/relationships/image" Target="../media/image26.png"/><Relationship Id="rId7" Type="http://schemas.openxmlformats.org/officeDocument/2006/relationships/customXml" Target="../ink/ink8.xml"/><Relationship Id="rId12" Type="http://schemas.openxmlformats.org/officeDocument/2006/relationships/image" Target="../media/image15.png"/><Relationship Id="rId17" Type="http://schemas.openxmlformats.org/officeDocument/2006/relationships/customXml" Target="../ink/ink13.xml"/><Relationship Id="rId25" Type="http://schemas.openxmlformats.org/officeDocument/2006/relationships/customXml" Target="../ink/ink17.xml"/><Relationship Id="rId33" Type="http://schemas.openxmlformats.org/officeDocument/2006/relationships/customXml" Target="../ink/ink21.xml"/><Relationship Id="rId2" Type="http://schemas.openxmlformats.org/officeDocument/2006/relationships/image" Target="../media/image10.png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29" Type="http://schemas.openxmlformats.org/officeDocument/2006/relationships/customXml" Target="../ink/ink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customXml" Target="../ink/ink10.xml"/><Relationship Id="rId24" Type="http://schemas.openxmlformats.org/officeDocument/2006/relationships/image" Target="../media/image21.png"/><Relationship Id="rId32" Type="http://schemas.openxmlformats.org/officeDocument/2006/relationships/image" Target="../media/image25.png"/><Relationship Id="rId5" Type="http://schemas.openxmlformats.org/officeDocument/2006/relationships/customXml" Target="../ink/ink7.xml"/><Relationship Id="rId15" Type="http://schemas.openxmlformats.org/officeDocument/2006/relationships/customXml" Target="../ink/ink12.xml"/><Relationship Id="rId23" Type="http://schemas.openxmlformats.org/officeDocument/2006/relationships/customXml" Target="../ink/ink16.xml"/><Relationship Id="rId28" Type="http://schemas.openxmlformats.org/officeDocument/2006/relationships/image" Target="../media/image23.png"/><Relationship Id="rId36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customXml" Target="../ink/ink14.xml"/><Relationship Id="rId31" Type="http://schemas.openxmlformats.org/officeDocument/2006/relationships/customXml" Target="../ink/ink20.xml"/><Relationship Id="rId4" Type="http://schemas.openxmlformats.org/officeDocument/2006/relationships/image" Target="../media/image11.png"/><Relationship Id="rId9" Type="http://schemas.openxmlformats.org/officeDocument/2006/relationships/customXml" Target="../ink/ink9.xml"/><Relationship Id="rId14" Type="http://schemas.openxmlformats.org/officeDocument/2006/relationships/image" Target="../media/image16.png"/><Relationship Id="rId22" Type="http://schemas.openxmlformats.org/officeDocument/2006/relationships/image" Target="../media/image20.png"/><Relationship Id="rId27" Type="http://schemas.openxmlformats.org/officeDocument/2006/relationships/customXml" Target="../ink/ink18.xml"/><Relationship Id="rId30" Type="http://schemas.openxmlformats.org/officeDocument/2006/relationships/image" Target="../media/image24.png"/><Relationship Id="rId35" Type="http://schemas.openxmlformats.org/officeDocument/2006/relationships/customXml" Target="../ink/ink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 Systems of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0CF7EC-1861-4DC4-8E99-AC849B904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428167" cy="633401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494BFF6-5B66-4BF0-971A-A7E4A2770790}"/>
                  </a:ext>
                </a:extLst>
              </p14:cNvPr>
              <p14:cNvContentPartPr/>
              <p14:nvPr/>
            </p14:nvContentPartPr>
            <p14:xfrm>
              <a:off x="0" y="1096560"/>
              <a:ext cx="11926800" cy="5075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494BFF6-5B66-4BF0-971A-A7E4A27707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360" y="1087200"/>
                <a:ext cx="11945520" cy="509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322B8D-91A1-4F8C-89C4-FA059CB20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8902557" cy="404288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6A612E6-7270-472C-844B-6A937343DECC}"/>
                  </a:ext>
                </a:extLst>
              </p14:cNvPr>
              <p14:cNvContentPartPr/>
              <p14:nvPr/>
            </p14:nvContentPartPr>
            <p14:xfrm>
              <a:off x="146160" y="142560"/>
              <a:ext cx="11674080" cy="6038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6A612E6-7270-472C-844B-6A937343DE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800" y="133200"/>
                <a:ext cx="11692800" cy="605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551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73A3B8-C583-4669-A983-8AE1A0AD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4141" cy="332882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E8D0C33-8B72-41F3-ACE4-901E5D28E8DE}"/>
                  </a:ext>
                </a:extLst>
              </p14:cNvPr>
              <p14:cNvContentPartPr/>
              <p14:nvPr/>
            </p14:nvContentPartPr>
            <p14:xfrm>
              <a:off x="156240" y="875160"/>
              <a:ext cx="11144520" cy="5173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E8D0C33-8B72-41F3-ACE4-901E5D28E8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6880" y="865800"/>
                <a:ext cx="11163240" cy="519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72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A2CAEA-46EB-4C09-870A-BFFE8580D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086405" cy="326204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6561F7C-54E9-418F-A368-05F02296A57D}"/>
                  </a:ext>
                </a:extLst>
              </p14:cNvPr>
              <p14:cNvContentPartPr/>
              <p14:nvPr/>
            </p14:nvContentPartPr>
            <p14:xfrm>
              <a:off x="269280" y="263520"/>
              <a:ext cx="11457000" cy="3852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6561F7C-54E9-418F-A368-05F02296A5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920" y="254160"/>
                <a:ext cx="11475720" cy="387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004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389156-B701-4821-9F41-7E78B30B2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27691" cy="317985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8703A0F-E76C-4FA4-ACCD-6FEB38810787}"/>
                  </a:ext>
                </a:extLst>
              </p14:cNvPr>
              <p14:cNvContentPartPr/>
              <p14:nvPr/>
            </p14:nvContentPartPr>
            <p14:xfrm>
              <a:off x="8321040" y="869400"/>
              <a:ext cx="3241440" cy="1482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8703A0F-E76C-4FA4-ACCD-6FEB388107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11680" y="860040"/>
                <a:ext cx="3260160" cy="150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E475FCC-FEF6-45C6-B1BE-52FCEF4A120F}"/>
                  </a:ext>
                </a:extLst>
              </p14:cNvPr>
              <p14:cNvContentPartPr/>
              <p14:nvPr/>
            </p14:nvContentPartPr>
            <p14:xfrm>
              <a:off x="3527551" y="1075296"/>
              <a:ext cx="2653560" cy="7171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E475FCC-FEF6-45C6-B1BE-52FCEF4A12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18911" y="1066296"/>
                <a:ext cx="2671200" cy="73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E42E427A-E637-4372-BF97-AC4B999B8277}"/>
                  </a:ext>
                </a:extLst>
              </p14:cNvPr>
              <p14:cNvContentPartPr/>
              <p14:nvPr/>
            </p14:nvContentPartPr>
            <p14:xfrm>
              <a:off x="3267991" y="2206056"/>
              <a:ext cx="1532160" cy="4536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E42E427A-E637-4372-BF97-AC4B999B827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59351" y="2197416"/>
                <a:ext cx="1549800" cy="47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E809E77-6E76-45C1-8AA7-DE7B369406AB}"/>
                  </a:ext>
                </a:extLst>
              </p14:cNvPr>
              <p14:cNvContentPartPr/>
              <p14:nvPr/>
            </p14:nvContentPartPr>
            <p14:xfrm>
              <a:off x="4930471" y="2080416"/>
              <a:ext cx="2962080" cy="61488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E809E77-6E76-45C1-8AA7-DE7B369406A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21831" y="2071771"/>
                <a:ext cx="2979720" cy="6325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1D3B57ED-6A4B-47A5-9484-FEFA8D3A297E}"/>
                  </a:ext>
                </a:extLst>
              </p14:cNvPr>
              <p14:cNvContentPartPr/>
              <p14:nvPr/>
            </p14:nvContentPartPr>
            <p14:xfrm>
              <a:off x="6444991" y="2769096"/>
              <a:ext cx="328320" cy="50940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1D3B57ED-6A4B-47A5-9484-FEFA8D3A297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436351" y="2760456"/>
                <a:ext cx="345960" cy="52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4AFD698C-AA28-486D-832A-8589668C370F}"/>
                  </a:ext>
                </a:extLst>
              </p14:cNvPr>
              <p14:cNvContentPartPr/>
              <p14:nvPr/>
            </p14:nvContentPartPr>
            <p14:xfrm>
              <a:off x="3768751" y="2958096"/>
              <a:ext cx="10800" cy="17208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4AFD698C-AA28-486D-832A-8589668C370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59751" y="2949096"/>
                <a:ext cx="28440" cy="1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BCA41FCA-EBFE-4729-A18E-AE968FD549DD}"/>
                  </a:ext>
                </a:extLst>
              </p14:cNvPr>
              <p14:cNvContentPartPr/>
              <p14:nvPr/>
            </p14:nvContentPartPr>
            <p14:xfrm>
              <a:off x="4046671" y="914016"/>
              <a:ext cx="4133880" cy="947520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BCA41FCA-EBFE-4729-A18E-AE968FD549D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037672" y="905376"/>
                <a:ext cx="4151518" cy="9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9BBB9893-EAD4-4631-96C2-8603DFA8C0C7}"/>
                  </a:ext>
                </a:extLst>
              </p14:cNvPr>
              <p14:cNvContentPartPr/>
              <p14:nvPr/>
            </p14:nvContentPartPr>
            <p14:xfrm>
              <a:off x="3067471" y="3770616"/>
              <a:ext cx="2142720" cy="677520"/>
            </p14:xfrm>
          </p:contentPart>
        </mc:Choice>
        <mc:Fallback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9BBB9893-EAD4-4631-96C2-8603DFA8C0C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058471" y="3761976"/>
                <a:ext cx="2160360" cy="69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125F68AE-1E20-4536-8C09-A272CCFE62E5}"/>
                  </a:ext>
                </a:extLst>
              </p14:cNvPr>
              <p14:cNvContentPartPr/>
              <p14:nvPr/>
            </p14:nvContentPartPr>
            <p14:xfrm>
              <a:off x="3349351" y="2852616"/>
              <a:ext cx="4008240" cy="1394640"/>
            </p14:xfrm>
          </p:contentPart>
        </mc:Choice>
        <mc:Fallback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125F68AE-1E20-4536-8C09-A272CCFE62E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340351" y="2843976"/>
                <a:ext cx="4025880" cy="141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58" name="Ink 157">
                <a:extLst>
                  <a:ext uri="{FF2B5EF4-FFF2-40B4-BE49-F238E27FC236}">
                    <a16:creationId xmlns:a16="http://schemas.microsoft.com/office/drawing/2014/main" id="{449C857F-9326-40A6-9D96-A243C341BCEB}"/>
                  </a:ext>
                </a:extLst>
              </p14:cNvPr>
              <p14:cNvContentPartPr/>
              <p14:nvPr/>
            </p14:nvContentPartPr>
            <p14:xfrm>
              <a:off x="3651391" y="4533456"/>
              <a:ext cx="3056400" cy="1306080"/>
            </p14:xfrm>
          </p:contentPart>
        </mc:Choice>
        <mc:Fallback>
          <p:pic>
            <p:nvPicPr>
              <p:cNvPr id="158" name="Ink 157">
                <a:extLst>
                  <a:ext uri="{FF2B5EF4-FFF2-40B4-BE49-F238E27FC236}">
                    <a16:creationId xmlns:a16="http://schemas.microsoft.com/office/drawing/2014/main" id="{449C857F-9326-40A6-9D96-A243C341BCEB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42391" y="4524456"/>
                <a:ext cx="3074040" cy="132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945212C1-14D4-444D-BE2A-477F943C82BF}"/>
                  </a:ext>
                </a:extLst>
              </p14:cNvPr>
              <p14:cNvContentPartPr/>
              <p14:nvPr/>
            </p14:nvContentPartPr>
            <p14:xfrm>
              <a:off x="5794471" y="5406456"/>
              <a:ext cx="646560" cy="303840"/>
            </p14:xfrm>
          </p:contentPart>
        </mc:Choice>
        <mc:Fallback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945212C1-14D4-444D-BE2A-477F943C82B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785831" y="5397816"/>
                <a:ext cx="66420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FA4E51D5-D0CB-4EC2-991B-4DEA5ACB5168}"/>
                  </a:ext>
                </a:extLst>
              </p14:cNvPr>
              <p14:cNvContentPartPr/>
              <p14:nvPr/>
            </p14:nvContentPartPr>
            <p14:xfrm>
              <a:off x="3972572" y="5153736"/>
              <a:ext cx="372600" cy="761400"/>
            </p14:xfrm>
          </p:contentPart>
        </mc:Choice>
        <mc:Fallback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FA4E51D5-D0CB-4EC2-991B-4DEA5ACB5168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963932" y="5144736"/>
                <a:ext cx="390240" cy="77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01E3646B-5C70-4736-B689-119AB3FFDA26}"/>
                  </a:ext>
                </a:extLst>
              </p14:cNvPr>
              <p14:cNvContentPartPr/>
              <p14:nvPr/>
            </p14:nvContentPartPr>
            <p14:xfrm>
              <a:off x="7247132" y="5127456"/>
              <a:ext cx="2283120" cy="817200"/>
            </p14:xfrm>
          </p:contentPart>
        </mc:Choice>
        <mc:Fallback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01E3646B-5C70-4736-B689-119AB3FFDA2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38491" y="5118456"/>
                <a:ext cx="2300763" cy="83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98" name="Ink 197">
                <a:extLst>
                  <a:ext uri="{FF2B5EF4-FFF2-40B4-BE49-F238E27FC236}">
                    <a16:creationId xmlns:a16="http://schemas.microsoft.com/office/drawing/2014/main" id="{110C1679-2D04-4467-83B3-F0FDAD372D3A}"/>
                  </a:ext>
                </a:extLst>
              </p14:cNvPr>
              <p14:cNvContentPartPr/>
              <p14:nvPr/>
            </p14:nvContentPartPr>
            <p14:xfrm>
              <a:off x="8052092" y="5806056"/>
              <a:ext cx="1262520" cy="789840"/>
            </p14:xfrm>
          </p:contentPart>
        </mc:Choice>
        <mc:Fallback>
          <p:pic>
            <p:nvPicPr>
              <p:cNvPr id="198" name="Ink 197">
                <a:extLst>
                  <a:ext uri="{FF2B5EF4-FFF2-40B4-BE49-F238E27FC236}">
                    <a16:creationId xmlns:a16="http://schemas.microsoft.com/office/drawing/2014/main" id="{110C1679-2D04-4467-83B3-F0FDAD372D3A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043092" y="5797056"/>
                <a:ext cx="1280160" cy="80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46B70F80-B1E9-47DB-85BE-DFDC7A628699}"/>
                  </a:ext>
                </a:extLst>
              </p14:cNvPr>
              <p14:cNvContentPartPr/>
              <p14:nvPr/>
            </p14:nvContentPartPr>
            <p14:xfrm>
              <a:off x="6505831" y="3831706"/>
              <a:ext cx="1004040" cy="1243800"/>
            </p14:xfrm>
          </p:contentPart>
        </mc:Choice>
        <mc:Fallback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46B70F80-B1E9-47DB-85BE-DFDC7A628699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496831" y="3823066"/>
                <a:ext cx="1021680" cy="126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2A26B103-3A0D-47AF-BB12-9EFDB565E141}"/>
                  </a:ext>
                </a:extLst>
              </p14:cNvPr>
              <p14:cNvContentPartPr/>
              <p14:nvPr/>
            </p14:nvContentPartPr>
            <p14:xfrm>
              <a:off x="7797156" y="2433433"/>
              <a:ext cx="4210560" cy="2420280"/>
            </p14:xfrm>
          </p:contentPart>
        </mc:Choice>
        <mc:Fallback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2A26B103-3A0D-47AF-BB12-9EFDB565E14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88156" y="2424793"/>
                <a:ext cx="4228200" cy="24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80C9B133-A934-42BD-AC59-6123012DB5E4}"/>
                  </a:ext>
                </a:extLst>
              </p14:cNvPr>
              <p14:cNvContentPartPr/>
              <p14:nvPr/>
            </p14:nvContentPartPr>
            <p14:xfrm>
              <a:off x="5316" y="1737193"/>
              <a:ext cx="3013200" cy="695520"/>
            </p14:xfrm>
          </p:contentPart>
        </mc:Choice>
        <mc:Fallback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80C9B133-A934-42BD-AC59-6123012DB5E4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-3684" y="1728193"/>
                <a:ext cx="3030840" cy="71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53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28B98A-E5D0-4C7C-8054-936350CF5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042328" cy="52346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151154-934F-42DA-B920-0DA9F242C7C4}"/>
                  </a:ext>
                </a:extLst>
              </p14:cNvPr>
              <p14:cNvContentPartPr/>
              <p14:nvPr/>
            </p14:nvContentPartPr>
            <p14:xfrm>
              <a:off x="255240" y="1887840"/>
              <a:ext cx="8264160" cy="2534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151154-934F-42DA-B920-0DA9F242C7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5880" y="1878480"/>
                <a:ext cx="8282880" cy="255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082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92881F-999D-4E8A-A0F3-A132CDC4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39151" cy="518844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E59D871-6D9E-4CEF-A081-6220C3DBC018}"/>
                  </a:ext>
                </a:extLst>
              </p14:cNvPr>
              <p14:cNvContentPartPr/>
              <p14:nvPr/>
            </p14:nvContentPartPr>
            <p14:xfrm>
              <a:off x="187920" y="2848320"/>
              <a:ext cx="11731320" cy="3519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E59D871-6D9E-4CEF-A081-6220C3DBC0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560" y="2838960"/>
                <a:ext cx="11750040" cy="353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1414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7 Interpret Systems of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51</cp:revision>
  <cp:lastPrinted>2018-09-28T22:52:40Z</cp:lastPrinted>
  <dcterms:created xsi:type="dcterms:W3CDTF">2018-08-29T02:57:50Z</dcterms:created>
  <dcterms:modified xsi:type="dcterms:W3CDTF">2019-09-02T17:47:08Z</dcterms:modified>
</cp:coreProperties>
</file>